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040133-18A2-4F32-B3EC-4A20E9088239}" v="93" dt="2024-06-19T10:41:29.653"/>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706"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mith" userId="fb9f49a27e20bbed" providerId="LiveId" clId="{29040133-18A2-4F32-B3EC-4A20E9088239}"/>
    <pc:docChg chg="undo redo custSel addSld modSld modShowInfo">
      <pc:chgData name="Michael Smith" userId="fb9f49a27e20bbed" providerId="LiveId" clId="{29040133-18A2-4F32-B3EC-4A20E9088239}" dt="2024-06-19T10:41:29.652" v="5493"/>
      <pc:docMkLst>
        <pc:docMk/>
      </pc:docMkLst>
      <pc:sldChg chg="addSp delSp modSp mod modTransition modAnim">
        <pc:chgData name="Michael Smith" userId="fb9f49a27e20bbed" providerId="LiveId" clId="{29040133-18A2-4F32-B3EC-4A20E9088239}" dt="2024-06-19T10:41:13.460" v="5490"/>
        <pc:sldMkLst>
          <pc:docMk/>
          <pc:sldMk cId="0" sldId="256"/>
        </pc:sldMkLst>
        <pc:spChg chg="mod">
          <ac:chgData name="Michael Smith" userId="fb9f49a27e20bbed" providerId="LiveId" clId="{29040133-18A2-4F32-B3EC-4A20E9088239}" dt="2024-06-17T01:46:42.381" v="13" actId="20577"/>
          <ac:spMkLst>
            <pc:docMk/>
            <pc:sldMk cId="0" sldId="256"/>
            <ac:spMk id="145" creationId="{00000000-0000-0000-0000-000000000000}"/>
          </ac:spMkLst>
        </pc:spChg>
        <pc:picChg chg="add del mod">
          <ac:chgData name="Michael Smith" userId="fb9f49a27e20bbed" providerId="LiveId" clId="{29040133-18A2-4F32-B3EC-4A20E9088239}" dt="2024-06-19T10:31:32.178" v="5488"/>
          <ac:picMkLst>
            <pc:docMk/>
            <pc:sldMk cId="0" sldId="256"/>
            <ac:picMk id="6" creationId="{99EFA1E0-C03D-FFAC-E6C8-AC84D45AAEB2}"/>
          </ac:picMkLst>
        </pc:picChg>
        <pc:picChg chg="add mod">
          <ac:chgData name="Michael Smith" userId="fb9f49a27e20bbed" providerId="LiveId" clId="{29040133-18A2-4F32-B3EC-4A20E9088239}" dt="2024-06-19T10:41:13.460" v="5490"/>
          <ac:picMkLst>
            <pc:docMk/>
            <pc:sldMk cId="0" sldId="256"/>
            <ac:picMk id="20" creationId="{61543813-D77D-C881-7552-D2E0E849D1E8}"/>
          </ac:picMkLst>
        </pc:picChg>
      </pc:sldChg>
      <pc:sldChg chg="addSp delSp modSp mod modTransition modAnim">
        <pc:chgData name="Michael Smith" userId="fb9f49a27e20bbed" providerId="LiveId" clId="{29040133-18A2-4F32-B3EC-4A20E9088239}" dt="2024-06-19T10:41:13.460" v="5490"/>
        <pc:sldMkLst>
          <pc:docMk/>
          <pc:sldMk cId="0" sldId="257"/>
        </pc:sldMkLst>
        <pc:spChg chg="mod">
          <ac:chgData name="Michael Smith" userId="fb9f49a27e20bbed" providerId="LiveId" clId="{29040133-18A2-4F32-B3EC-4A20E9088239}" dt="2024-06-17T01:54:23.642" v="550" actId="20577"/>
          <ac:spMkLst>
            <pc:docMk/>
            <pc:sldMk cId="0" sldId="257"/>
            <ac:spMk id="152" creationId="{00000000-0000-0000-0000-000000000000}"/>
          </ac:spMkLst>
        </pc:spChg>
        <pc:picChg chg="add del mod">
          <ac:chgData name="Michael Smith" userId="fb9f49a27e20bbed" providerId="LiveId" clId="{29040133-18A2-4F32-B3EC-4A20E9088239}" dt="2024-06-19T10:31:32.178" v="5488"/>
          <ac:picMkLst>
            <pc:docMk/>
            <pc:sldMk cId="0" sldId="257"/>
            <ac:picMk id="4" creationId="{220C21EE-8259-D97F-E14E-B00A3BD4A2F7}"/>
          </ac:picMkLst>
        </pc:picChg>
        <pc:picChg chg="add mod">
          <ac:chgData name="Michael Smith" userId="fb9f49a27e20bbed" providerId="LiveId" clId="{29040133-18A2-4F32-B3EC-4A20E9088239}" dt="2024-06-19T10:41:13.460" v="5490"/>
          <ac:picMkLst>
            <pc:docMk/>
            <pc:sldMk cId="0" sldId="257"/>
            <ac:picMk id="17" creationId="{D1728BD8-674B-BFF1-C702-89DC612EB2EF}"/>
          </ac:picMkLst>
        </pc:picChg>
        <pc:picChg chg="mod">
          <ac:chgData name="Michael Smith" userId="fb9f49a27e20bbed" providerId="LiveId" clId="{29040133-18A2-4F32-B3EC-4A20E9088239}" dt="2024-06-17T01:54:46.598" v="551" actId="1076"/>
          <ac:picMkLst>
            <pc:docMk/>
            <pc:sldMk cId="0" sldId="257"/>
            <ac:picMk id="153" creationId="{00000000-0000-0000-0000-000000000000}"/>
          </ac:picMkLst>
        </pc:picChg>
      </pc:sldChg>
      <pc:sldChg chg="addSp delSp modSp mod modTransition modAnim">
        <pc:chgData name="Michael Smith" userId="fb9f49a27e20bbed" providerId="LiveId" clId="{29040133-18A2-4F32-B3EC-4A20E9088239}" dt="2024-06-19T10:41:13.460" v="5490"/>
        <pc:sldMkLst>
          <pc:docMk/>
          <pc:sldMk cId="0" sldId="258"/>
        </pc:sldMkLst>
        <pc:spChg chg="mod">
          <ac:chgData name="Michael Smith" userId="fb9f49a27e20bbed" providerId="LiveId" clId="{29040133-18A2-4F32-B3EC-4A20E9088239}" dt="2024-06-17T02:07:08.580" v="892" actId="20577"/>
          <ac:spMkLst>
            <pc:docMk/>
            <pc:sldMk cId="0" sldId="258"/>
            <ac:spMk id="160" creationId="{00000000-0000-0000-0000-000000000000}"/>
          </ac:spMkLst>
        </pc:spChg>
        <pc:graphicFrameChg chg="mod modGraphic">
          <ac:chgData name="Michael Smith" userId="fb9f49a27e20bbed" providerId="LiveId" clId="{29040133-18A2-4F32-B3EC-4A20E9088239}" dt="2024-06-17T02:03:43.379" v="591"/>
          <ac:graphicFrameMkLst>
            <pc:docMk/>
            <pc:sldMk cId="0" sldId="258"/>
            <ac:graphicFrameMk id="161" creationId="{00000000-0000-0000-0000-000000000000}"/>
          </ac:graphicFrameMkLst>
        </pc:graphicFrameChg>
        <pc:picChg chg="add del mod">
          <ac:chgData name="Michael Smith" userId="fb9f49a27e20bbed" providerId="LiveId" clId="{29040133-18A2-4F32-B3EC-4A20E9088239}" dt="2024-06-19T10:31:32.178" v="5488"/>
          <ac:picMkLst>
            <pc:docMk/>
            <pc:sldMk cId="0" sldId="258"/>
            <ac:picMk id="3" creationId="{B051F762-1415-7FAE-5B08-9D0DE6A00371}"/>
          </ac:picMkLst>
        </pc:picChg>
        <pc:picChg chg="add mod">
          <ac:chgData name="Michael Smith" userId="fb9f49a27e20bbed" providerId="LiveId" clId="{29040133-18A2-4F32-B3EC-4A20E9088239}" dt="2024-06-19T10:41:13.460" v="5490"/>
          <ac:picMkLst>
            <pc:docMk/>
            <pc:sldMk cId="0" sldId="258"/>
            <ac:picMk id="15" creationId="{BAD59F13-FB31-2CBA-22BF-83D32EEE130F}"/>
          </ac:picMkLst>
        </pc:picChg>
      </pc:sldChg>
      <pc:sldChg chg="addSp modSp mod modTransition">
        <pc:chgData name="Michael Smith" userId="fb9f49a27e20bbed" providerId="LiveId" clId="{29040133-18A2-4F32-B3EC-4A20E9088239}" dt="2024-06-19T10:41:13.460" v="5490"/>
        <pc:sldMkLst>
          <pc:docMk/>
          <pc:sldMk cId="0" sldId="259"/>
        </pc:sldMkLst>
        <pc:spChg chg="mod">
          <ac:chgData name="Michael Smith" userId="fb9f49a27e20bbed" providerId="LiveId" clId="{29040133-18A2-4F32-B3EC-4A20E9088239}" dt="2024-06-17T02:16:09.784" v="1091" actId="207"/>
          <ac:spMkLst>
            <pc:docMk/>
            <pc:sldMk cId="0" sldId="259"/>
            <ac:spMk id="168" creationId="{00000000-0000-0000-0000-000000000000}"/>
          </ac:spMkLst>
        </pc:spChg>
        <pc:picChg chg="add mod">
          <ac:chgData name="Michael Smith" userId="fb9f49a27e20bbed" providerId="LiveId" clId="{29040133-18A2-4F32-B3EC-4A20E9088239}" dt="2024-06-19T10:41:13.460" v="5490"/>
          <ac:picMkLst>
            <pc:docMk/>
            <pc:sldMk cId="0" sldId="259"/>
            <ac:picMk id="11" creationId="{4E6CB746-0A83-67F4-B560-D1CA82FD56F9}"/>
          </ac:picMkLst>
        </pc:picChg>
      </pc:sldChg>
      <pc:sldChg chg="addSp delSp modSp mod modTransition">
        <pc:chgData name="Michael Smith" userId="fb9f49a27e20bbed" providerId="LiveId" clId="{29040133-18A2-4F32-B3EC-4A20E9088239}" dt="2024-06-19T10:41:13.460" v="5490"/>
        <pc:sldMkLst>
          <pc:docMk/>
          <pc:sldMk cId="0" sldId="260"/>
        </pc:sldMkLst>
        <pc:spChg chg="add del mod">
          <ac:chgData name="Michael Smith" userId="fb9f49a27e20bbed" providerId="LiveId" clId="{29040133-18A2-4F32-B3EC-4A20E9088239}" dt="2024-06-17T03:36:11.683" v="1120"/>
          <ac:spMkLst>
            <pc:docMk/>
            <pc:sldMk cId="0" sldId="260"/>
            <ac:spMk id="4" creationId="{9C0E9133-BB99-B239-204A-B3A38F1DBAF1}"/>
          </ac:spMkLst>
        </pc:spChg>
        <pc:spChg chg="add del mod">
          <ac:chgData name="Michael Smith" userId="fb9f49a27e20bbed" providerId="LiveId" clId="{29040133-18A2-4F32-B3EC-4A20E9088239}" dt="2024-06-17T03:39:19.810" v="1265" actId="478"/>
          <ac:spMkLst>
            <pc:docMk/>
            <pc:sldMk cId="0" sldId="260"/>
            <ac:spMk id="5" creationId="{667D38B4-1599-38B6-67BE-26B43A3E7E21}"/>
          </ac:spMkLst>
        </pc:spChg>
        <pc:spChg chg="mod">
          <ac:chgData name="Michael Smith" userId="fb9f49a27e20bbed" providerId="LiveId" clId="{29040133-18A2-4F32-B3EC-4A20E9088239}" dt="2024-06-17T03:42:45.349" v="1322" actId="1076"/>
          <ac:spMkLst>
            <pc:docMk/>
            <pc:sldMk cId="0" sldId="260"/>
            <ac:spMk id="174" creationId="{00000000-0000-0000-0000-000000000000}"/>
          </ac:spMkLst>
        </pc:spChg>
        <pc:spChg chg="mod">
          <ac:chgData name="Michael Smith" userId="fb9f49a27e20bbed" providerId="LiveId" clId="{29040133-18A2-4F32-B3EC-4A20E9088239}" dt="2024-06-17T03:43:39.042" v="1467" actId="1076"/>
          <ac:spMkLst>
            <pc:docMk/>
            <pc:sldMk cId="0" sldId="260"/>
            <ac:spMk id="175" creationId="{00000000-0000-0000-0000-000000000000}"/>
          </ac:spMkLst>
        </pc:spChg>
        <pc:graphicFrameChg chg="add del mod">
          <ac:chgData name="Michael Smith" userId="fb9f49a27e20bbed" providerId="LiveId" clId="{29040133-18A2-4F32-B3EC-4A20E9088239}" dt="2024-06-17T03:38:43.678" v="1261" actId="3680"/>
          <ac:graphicFrameMkLst>
            <pc:docMk/>
            <pc:sldMk cId="0" sldId="260"/>
            <ac:graphicFrameMk id="6" creationId="{760AEE5E-874C-BA85-F5A7-5636198EEFE3}"/>
          </ac:graphicFrameMkLst>
        </pc:graphicFrameChg>
        <pc:graphicFrameChg chg="add mod modGraphic">
          <ac:chgData name="Michael Smith" userId="fb9f49a27e20bbed" providerId="LiveId" clId="{29040133-18A2-4F32-B3EC-4A20E9088239}" dt="2024-06-17T03:48:06.190" v="1637" actId="20577"/>
          <ac:graphicFrameMkLst>
            <pc:docMk/>
            <pc:sldMk cId="0" sldId="260"/>
            <ac:graphicFrameMk id="7" creationId="{2F81595F-3801-02DD-4FE3-27F99935072B}"/>
          </ac:graphicFrameMkLst>
        </pc:graphicFrameChg>
        <pc:picChg chg="add del">
          <ac:chgData name="Michael Smith" userId="fb9f49a27e20bbed" providerId="LiveId" clId="{29040133-18A2-4F32-B3EC-4A20E9088239}" dt="2024-06-17T03:35:33.402" v="1094" actId="22"/>
          <ac:picMkLst>
            <pc:docMk/>
            <pc:sldMk cId="0" sldId="260"/>
            <ac:picMk id="3" creationId="{AB2F0B78-FA54-A1BB-8CEC-D1B233AAB496}"/>
          </ac:picMkLst>
        </pc:picChg>
        <pc:picChg chg="add mod">
          <ac:chgData name="Michael Smith" userId="fb9f49a27e20bbed" providerId="LiveId" clId="{29040133-18A2-4F32-B3EC-4A20E9088239}" dt="2024-06-19T10:41:13.460" v="5490"/>
          <ac:picMkLst>
            <pc:docMk/>
            <pc:sldMk cId="0" sldId="260"/>
            <ac:picMk id="6" creationId="{AC447415-F218-7EF9-E9FD-1875C0C9D30D}"/>
          </ac:picMkLst>
        </pc:picChg>
      </pc:sldChg>
      <pc:sldChg chg="addSp delSp modSp mod modTransition">
        <pc:chgData name="Michael Smith" userId="fb9f49a27e20bbed" providerId="LiveId" clId="{29040133-18A2-4F32-B3EC-4A20E9088239}" dt="2024-06-19T10:41:13.460" v="5490"/>
        <pc:sldMkLst>
          <pc:docMk/>
          <pc:sldMk cId="0" sldId="261"/>
        </pc:sldMkLst>
        <pc:spChg chg="del mod">
          <ac:chgData name="Michael Smith" userId="fb9f49a27e20bbed" providerId="LiveId" clId="{29040133-18A2-4F32-B3EC-4A20E9088239}" dt="2024-06-17T03:49:08.086" v="1673" actId="478"/>
          <ac:spMkLst>
            <pc:docMk/>
            <pc:sldMk cId="0" sldId="261"/>
            <ac:spMk id="182" creationId="{00000000-0000-0000-0000-000000000000}"/>
          </ac:spMkLst>
        </pc:spChg>
        <pc:graphicFrameChg chg="add mod modGraphic">
          <ac:chgData name="Michael Smith" userId="fb9f49a27e20bbed" providerId="LiveId" clId="{29040133-18A2-4F32-B3EC-4A20E9088239}" dt="2024-06-17T03:52:44.513" v="1777" actId="122"/>
          <ac:graphicFrameMkLst>
            <pc:docMk/>
            <pc:sldMk cId="0" sldId="261"/>
            <ac:graphicFrameMk id="2" creationId="{E277CDD3-64BC-78C5-946C-B23CACBC5E42}"/>
          </ac:graphicFrameMkLst>
        </pc:graphicFrameChg>
        <pc:picChg chg="add mod">
          <ac:chgData name="Michael Smith" userId="fb9f49a27e20bbed" providerId="LiveId" clId="{29040133-18A2-4F32-B3EC-4A20E9088239}" dt="2024-06-19T10:41:13.460" v="5490"/>
          <ac:picMkLst>
            <pc:docMk/>
            <pc:sldMk cId="0" sldId="261"/>
            <ac:picMk id="8" creationId="{AB1B5634-8E4C-24CA-E4F5-D36A4C904735}"/>
          </ac:picMkLst>
        </pc:picChg>
      </pc:sldChg>
      <pc:sldChg chg="addSp delSp modSp mod modTransition">
        <pc:chgData name="Michael Smith" userId="fb9f49a27e20bbed" providerId="LiveId" clId="{29040133-18A2-4F32-B3EC-4A20E9088239}" dt="2024-06-19T10:41:13.460" v="5490"/>
        <pc:sldMkLst>
          <pc:docMk/>
          <pc:sldMk cId="0" sldId="262"/>
        </pc:sldMkLst>
        <pc:spChg chg="add del mod">
          <ac:chgData name="Michael Smith" userId="fb9f49a27e20bbed" providerId="LiveId" clId="{29040133-18A2-4F32-B3EC-4A20E9088239}" dt="2024-06-17T03:53:24.331" v="1782" actId="478"/>
          <ac:spMkLst>
            <pc:docMk/>
            <pc:sldMk cId="0" sldId="262"/>
            <ac:spMk id="4" creationId="{44B7628D-23DC-129D-5313-5A74416251C4}"/>
          </ac:spMkLst>
        </pc:spChg>
        <pc:spChg chg="del mod">
          <ac:chgData name="Michael Smith" userId="fb9f49a27e20bbed" providerId="LiveId" clId="{29040133-18A2-4F32-B3EC-4A20E9088239}" dt="2024-06-17T03:53:23.444" v="1780" actId="478"/>
          <ac:spMkLst>
            <pc:docMk/>
            <pc:sldMk cId="0" sldId="262"/>
            <ac:spMk id="189" creationId="{00000000-0000-0000-0000-000000000000}"/>
          </ac:spMkLst>
        </pc:spChg>
        <pc:graphicFrameChg chg="add del mod">
          <ac:chgData name="Michael Smith" userId="fb9f49a27e20bbed" providerId="LiveId" clId="{29040133-18A2-4F32-B3EC-4A20E9088239}" dt="2024-06-17T03:53:25.569" v="1783" actId="478"/>
          <ac:graphicFrameMkLst>
            <pc:docMk/>
            <pc:sldMk cId="0" sldId="262"/>
            <ac:graphicFrameMk id="2" creationId="{7CC78B75-95C1-BBBF-F0C0-EBAAAFD5B145}"/>
          </ac:graphicFrameMkLst>
        </pc:graphicFrameChg>
        <pc:graphicFrameChg chg="add del mod">
          <ac:chgData name="Michael Smith" userId="fb9f49a27e20bbed" providerId="LiveId" clId="{29040133-18A2-4F32-B3EC-4A20E9088239}" dt="2024-06-17T03:53:28.771" v="1785" actId="478"/>
          <ac:graphicFrameMkLst>
            <pc:docMk/>
            <pc:sldMk cId="0" sldId="262"/>
            <ac:graphicFrameMk id="5" creationId="{6545D2A4-AFB7-7B00-5E78-A6DEA15FC56D}"/>
          </ac:graphicFrameMkLst>
        </pc:graphicFrameChg>
        <pc:graphicFrameChg chg="add mod modGraphic">
          <ac:chgData name="Michael Smith" userId="fb9f49a27e20bbed" providerId="LiveId" clId="{29040133-18A2-4F32-B3EC-4A20E9088239}" dt="2024-06-17T03:55:22.054" v="1809"/>
          <ac:graphicFrameMkLst>
            <pc:docMk/>
            <pc:sldMk cId="0" sldId="262"/>
            <ac:graphicFrameMk id="6" creationId="{82AF621B-1C7F-2A2A-A96D-C53CC41365E6}"/>
          </ac:graphicFrameMkLst>
        </pc:graphicFrameChg>
        <pc:picChg chg="add mod">
          <ac:chgData name="Michael Smith" userId="fb9f49a27e20bbed" providerId="LiveId" clId="{29040133-18A2-4F32-B3EC-4A20E9088239}" dt="2024-06-19T10:41:13.460" v="5490"/>
          <ac:picMkLst>
            <pc:docMk/>
            <pc:sldMk cId="0" sldId="262"/>
            <ac:picMk id="5" creationId="{80851317-5E3F-81D3-AD62-B4C08B07F1F1}"/>
          </ac:picMkLst>
        </pc:picChg>
      </pc:sldChg>
      <pc:sldChg chg="addSp modSp mod modTransition">
        <pc:chgData name="Michael Smith" userId="fb9f49a27e20bbed" providerId="LiveId" clId="{29040133-18A2-4F32-B3EC-4A20E9088239}" dt="2024-06-19T10:41:13.460" v="5490"/>
        <pc:sldMkLst>
          <pc:docMk/>
          <pc:sldMk cId="0" sldId="263"/>
        </pc:sldMkLst>
        <pc:spChg chg="mod">
          <ac:chgData name="Michael Smith" userId="fb9f49a27e20bbed" providerId="LiveId" clId="{29040133-18A2-4F32-B3EC-4A20E9088239}" dt="2024-06-17T05:37:25.462" v="5486" actId="20577"/>
          <ac:spMkLst>
            <pc:docMk/>
            <pc:sldMk cId="0" sldId="263"/>
            <ac:spMk id="196" creationId="{00000000-0000-0000-0000-000000000000}"/>
          </ac:spMkLst>
        </pc:spChg>
        <pc:picChg chg="add mod">
          <ac:chgData name="Michael Smith" userId="fb9f49a27e20bbed" providerId="LiveId" clId="{29040133-18A2-4F32-B3EC-4A20E9088239}" dt="2024-06-17T04:46:31.021" v="2789" actId="1076"/>
          <ac:picMkLst>
            <pc:docMk/>
            <pc:sldMk cId="0" sldId="263"/>
            <ac:picMk id="3" creationId="{33C27523-A946-1A15-2B26-A793D4B8677C}"/>
          </ac:picMkLst>
        </pc:picChg>
        <pc:picChg chg="add mod">
          <ac:chgData name="Michael Smith" userId="fb9f49a27e20bbed" providerId="LiveId" clId="{29040133-18A2-4F32-B3EC-4A20E9088239}" dt="2024-06-19T10:41:13.460" v="5490"/>
          <ac:picMkLst>
            <pc:docMk/>
            <pc:sldMk cId="0" sldId="263"/>
            <ac:picMk id="3" creationId="{80CBAE11-AFE6-8131-1A71-C5BD9E9FFF4C}"/>
          </ac:picMkLst>
        </pc:picChg>
      </pc:sldChg>
      <pc:sldChg chg="addSp modSp modTransition">
        <pc:chgData name="Michael Smith" userId="fb9f49a27e20bbed" providerId="LiveId" clId="{29040133-18A2-4F32-B3EC-4A20E9088239}" dt="2024-06-19T10:41:13.460" v="5490"/>
        <pc:sldMkLst>
          <pc:docMk/>
          <pc:sldMk cId="0" sldId="264"/>
        </pc:sldMkLst>
        <pc:picChg chg="add mod">
          <ac:chgData name="Michael Smith" userId="fb9f49a27e20bbed" providerId="LiveId" clId="{29040133-18A2-4F32-B3EC-4A20E9088239}" dt="2024-06-19T10:41:13.460" v="5490"/>
          <ac:picMkLst>
            <pc:docMk/>
            <pc:sldMk cId="0" sldId="264"/>
            <ac:picMk id="3" creationId="{562934CF-9B1E-CA0D-272D-E35B3700E224}"/>
          </ac:picMkLst>
        </pc:picChg>
      </pc:sldChg>
      <pc:sldChg chg="addSp modSp mod modTransition">
        <pc:chgData name="Michael Smith" userId="fb9f49a27e20bbed" providerId="LiveId" clId="{29040133-18A2-4F32-B3EC-4A20E9088239}" dt="2024-06-19T10:41:13.460" v="5490"/>
        <pc:sldMkLst>
          <pc:docMk/>
          <pc:sldMk cId="0" sldId="265"/>
        </pc:sldMkLst>
        <pc:spChg chg="mod">
          <ac:chgData name="Michael Smith" userId="fb9f49a27e20bbed" providerId="LiveId" clId="{29040133-18A2-4F32-B3EC-4A20E9088239}" dt="2024-06-17T04:53:01.085" v="2966" actId="5793"/>
          <ac:spMkLst>
            <pc:docMk/>
            <pc:sldMk cId="0" sldId="265"/>
            <ac:spMk id="210" creationId="{00000000-0000-0000-0000-000000000000}"/>
          </ac:spMkLst>
        </pc:spChg>
        <pc:graphicFrameChg chg="add mod modGraphic">
          <ac:chgData name="Michael Smith" userId="fb9f49a27e20bbed" providerId="LiveId" clId="{29040133-18A2-4F32-B3EC-4A20E9088239}" dt="2024-06-17T04:55:43.360" v="3152" actId="2165"/>
          <ac:graphicFrameMkLst>
            <pc:docMk/>
            <pc:sldMk cId="0" sldId="265"/>
            <ac:graphicFrameMk id="2" creationId="{A9705A5C-89B5-8AD9-3C1D-E55324972DEC}"/>
          </ac:graphicFrameMkLst>
        </pc:graphicFrameChg>
        <pc:picChg chg="add mod">
          <ac:chgData name="Michael Smith" userId="fb9f49a27e20bbed" providerId="LiveId" clId="{29040133-18A2-4F32-B3EC-4A20E9088239}" dt="2024-06-19T10:41:13.460" v="5490"/>
          <ac:picMkLst>
            <pc:docMk/>
            <pc:sldMk cId="0" sldId="265"/>
            <ac:picMk id="4" creationId="{82BB0F8F-952F-E62C-0FF5-91F6E21A7125}"/>
          </ac:picMkLst>
        </pc:picChg>
      </pc:sldChg>
      <pc:sldChg chg="addSp modSp mod modTransition">
        <pc:chgData name="Michael Smith" userId="fb9f49a27e20bbed" providerId="LiveId" clId="{29040133-18A2-4F32-B3EC-4A20E9088239}" dt="2024-06-19T10:41:13.460" v="5490"/>
        <pc:sldMkLst>
          <pc:docMk/>
          <pc:sldMk cId="0" sldId="266"/>
        </pc:sldMkLst>
        <pc:spChg chg="add mod">
          <ac:chgData name="Michael Smith" userId="fb9f49a27e20bbed" providerId="LiveId" clId="{29040133-18A2-4F32-B3EC-4A20E9088239}" dt="2024-06-17T05:06:16.431" v="4094" actId="1076"/>
          <ac:spMkLst>
            <pc:docMk/>
            <pc:sldMk cId="0" sldId="266"/>
            <ac:spMk id="2" creationId="{7023CCE1-EBC2-F7FE-F122-76D8F901B7B6}"/>
          </ac:spMkLst>
        </pc:spChg>
        <pc:spChg chg="mod">
          <ac:chgData name="Michael Smith" userId="fb9f49a27e20bbed" providerId="LiveId" clId="{29040133-18A2-4F32-B3EC-4A20E9088239}" dt="2024-06-17T05:05:49.270" v="4090" actId="20577"/>
          <ac:spMkLst>
            <pc:docMk/>
            <pc:sldMk cId="0" sldId="266"/>
            <ac:spMk id="217" creationId="{00000000-0000-0000-0000-000000000000}"/>
          </ac:spMkLst>
        </pc:spChg>
        <pc:picChg chg="add mod">
          <ac:chgData name="Michael Smith" userId="fb9f49a27e20bbed" providerId="LiveId" clId="{29040133-18A2-4F32-B3EC-4A20E9088239}" dt="2024-06-19T10:41:13.460" v="5490"/>
          <ac:picMkLst>
            <pc:docMk/>
            <pc:sldMk cId="0" sldId="266"/>
            <ac:picMk id="4" creationId="{5542E803-57D2-2D7B-A665-75556AB65C43}"/>
          </ac:picMkLst>
        </pc:picChg>
      </pc:sldChg>
      <pc:sldChg chg="addSp modSp mod modTransition">
        <pc:chgData name="Michael Smith" userId="fb9f49a27e20bbed" providerId="LiveId" clId="{29040133-18A2-4F32-B3EC-4A20E9088239}" dt="2024-06-19T10:41:13.460" v="5490"/>
        <pc:sldMkLst>
          <pc:docMk/>
          <pc:sldMk cId="0" sldId="267"/>
        </pc:sldMkLst>
        <pc:spChg chg="mod">
          <ac:chgData name="Michael Smith" userId="fb9f49a27e20bbed" providerId="LiveId" clId="{29040133-18A2-4F32-B3EC-4A20E9088239}" dt="2024-06-17T05:09:50.700" v="4971" actId="20577"/>
          <ac:spMkLst>
            <pc:docMk/>
            <pc:sldMk cId="0" sldId="267"/>
            <ac:spMk id="224" creationId="{00000000-0000-0000-0000-000000000000}"/>
          </ac:spMkLst>
        </pc:spChg>
        <pc:picChg chg="add mod">
          <ac:chgData name="Michael Smith" userId="fb9f49a27e20bbed" providerId="LiveId" clId="{29040133-18A2-4F32-B3EC-4A20E9088239}" dt="2024-06-19T10:41:13.460" v="5490"/>
          <ac:picMkLst>
            <pc:docMk/>
            <pc:sldMk cId="0" sldId="267"/>
            <ac:picMk id="3" creationId="{5E0ADE59-1DB1-DF4D-08F2-6668FC91B22E}"/>
          </ac:picMkLst>
        </pc:picChg>
      </pc:sldChg>
      <pc:sldChg chg="addSp modSp mod modTransition">
        <pc:chgData name="Michael Smith" userId="fb9f49a27e20bbed" providerId="LiveId" clId="{29040133-18A2-4F32-B3EC-4A20E9088239}" dt="2024-06-19T10:41:13.460" v="5490"/>
        <pc:sldMkLst>
          <pc:docMk/>
          <pc:sldMk cId="0" sldId="268"/>
        </pc:sldMkLst>
        <pc:spChg chg="mod">
          <ac:chgData name="Michael Smith" userId="fb9f49a27e20bbed" providerId="LiveId" clId="{29040133-18A2-4F32-B3EC-4A20E9088239}" dt="2024-06-17T05:15:49.215" v="5471" actId="313"/>
          <ac:spMkLst>
            <pc:docMk/>
            <pc:sldMk cId="0" sldId="268"/>
            <ac:spMk id="231" creationId="{00000000-0000-0000-0000-000000000000}"/>
          </ac:spMkLst>
        </pc:spChg>
        <pc:picChg chg="add mod">
          <ac:chgData name="Michael Smith" userId="fb9f49a27e20bbed" providerId="LiveId" clId="{29040133-18A2-4F32-B3EC-4A20E9088239}" dt="2024-06-19T10:41:13.460" v="5490"/>
          <ac:picMkLst>
            <pc:docMk/>
            <pc:sldMk cId="0" sldId="268"/>
            <ac:picMk id="3" creationId="{6DB67224-1EF8-FCC9-A7EE-DB17F86D72B6}"/>
          </ac:picMkLst>
        </pc:picChg>
      </pc:sldChg>
      <pc:sldChg chg="addSp delSp modSp mod modTransition modAnim">
        <pc:chgData name="Michael Smith" userId="fb9f49a27e20bbed" providerId="LiveId" clId="{29040133-18A2-4F32-B3EC-4A20E9088239}" dt="2024-06-19T10:41:29.652" v="5493"/>
        <pc:sldMkLst>
          <pc:docMk/>
          <pc:sldMk cId="0" sldId="269"/>
        </pc:sldMkLst>
        <pc:spChg chg="mod">
          <ac:chgData name="Michael Smith" userId="fb9f49a27e20bbed" providerId="LiveId" clId="{29040133-18A2-4F32-B3EC-4A20E9088239}" dt="2024-06-17T05:16:08.988" v="5474" actId="5793"/>
          <ac:spMkLst>
            <pc:docMk/>
            <pc:sldMk cId="0" sldId="269"/>
            <ac:spMk id="238" creationId="{00000000-0000-0000-0000-000000000000}"/>
          </ac:spMkLst>
        </pc:spChg>
        <pc:picChg chg="add del mod">
          <ac:chgData name="Michael Smith" userId="fb9f49a27e20bbed" providerId="LiveId" clId="{29040133-18A2-4F32-B3EC-4A20E9088239}" dt="2024-06-19T10:41:22.546" v="5492"/>
          <ac:picMkLst>
            <pc:docMk/>
            <pc:sldMk cId="0" sldId="269"/>
            <ac:picMk id="3" creationId="{87893AC9-9856-B47A-0F54-245F89BE72D4}"/>
          </ac:picMkLst>
        </pc:picChg>
        <pc:picChg chg="add del mod ord">
          <ac:chgData name="Michael Smith" userId="fb9f49a27e20bbed" providerId="LiveId" clId="{29040133-18A2-4F32-B3EC-4A20E9088239}" dt="2024-06-19T10:41:29.652" v="5493"/>
          <ac:picMkLst>
            <pc:docMk/>
            <pc:sldMk cId="0" sldId="269"/>
            <ac:picMk id="6" creationId="{420A1329-ACFE-2F64-0F4A-BEC4073A0EB7}"/>
          </ac:picMkLst>
        </pc:picChg>
        <pc:picChg chg="add mod">
          <ac:chgData name="Michael Smith" userId="fb9f49a27e20bbed" providerId="LiveId" clId="{29040133-18A2-4F32-B3EC-4A20E9088239}" dt="2024-06-19T10:41:29.652" v="5493"/>
          <ac:picMkLst>
            <pc:docMk/>
            <pc:sldMk cId="0" sldId="269"/>
            <ac:picMk id="7" creationId="{1E21031E-6C4C-841B-8A6A-9D47073881CD}"/>
          </ac:picMkLst>
        </pc:picChg>
      </pc:sldChg>
      <pc:sldChg chg="addSp modSp new mod modTransition">
        <pc:chgData name="Michael Smith" userId="fb9f49a27e20bbed" providerId="LiveId" clId="{29040133-18A2-4F32-B3EC-4A20E9088239}" dt="2024-06-19T10:41:13.460" v="5490"/>
        <pc:sldMkLst>
          <pc:docMk/>
          <pc:sldMk cId="68220018" sldId="270"/>
        </pc:sldMkLst>
        <pc:spChg chg="mod">
          <ac:chgData name="Michael Smith" userId="fb9f49a27e20bbed" providerId="LiveId" clId="{29040133-18A2-4F32-B3EC-4A20E9088239}" dt="2024-06-17T04:41:14.237" v="2409"/>
          <ac:spMkLst>
            <pc:docMk/>
            <pc:sldMk cId="68220018" sldId="270"/>
            <ac:spMk id="2" creationId="{2533DD98-2F2B-B368-49E3-A75185297999}"/>
          </ac:spMkLst>
        </pc:spChg>
        <pc:spChg chg="mod">
          <ac:chgData name="Michael Smith" userId="fb9f49a27e20bbed" providerId="LiveId" clId="{29040133-18A2-4F32-B3EC-4A20E9088239}" dt="2024-06-17T04:43:35.231" v="2502" actId="313"/>
          <ac:spMkLst>
            <pc:docMk/>
            <pc:sldMk cId="68220018" sldId="270"/>
            <ac:spMk id="3" creationId="{F9B0C3D0-4CCE-15EF-B463-72E65E3345CA}"/>
          </ac:spMkLst>
        </pc:spChg>
        <pc:graphicFrameChg chg="add mod">
          <ac:chgData name="Michael Smith" userId="fb9f49a27e20bbed" providerId="LiveId" clId="{29040133-18A2-4F32-B3EC-4A20E9088239}" dt="2024-06-17T04:40:58.383" v="2402"/>
          <ac:graphicFrameMkLst>
            <pc:docMk/>
            <pc:sldMk cId="68220018" sldId="270"/>
            <ac:graphicFrameMk id="4" creationId="{9CCC0543-D1A9-4FA6-E984-8EA41517DBDA}"/>
          </ac:graphicFrameMkLst>
        </pc:graphicFrameChg>
        <pc:graphicFrameChg chg="add mod">
          <ac:chgData name="Michael Smith" userId="fb9f49a27e20bbed" providerId="LiveId" clId="{29040133-18A2-4F32-B3EC-4A20E9088239}" dt="2024-06-17T04:41:01.303" v="2403"/>
          <ac:graphicFrameMkLst>
            <pc:docMk/>
            <pc:sldMk cId="68220018" sldId="270"/>
            <ac:graphicFrameMk id="5" creationId="{15DD2526-3844-05D6-F1DD-8523EBE7D3C9}"/>
          </ac:graphicFrameMkLst>
        </pc:graphicFrameChg>
        <pc:picChg chg="add mod">
          <ac:chgData name="Michael Smith" userId="fb9f49a27e20bbed" providerId="LiveId" clId="{29040133-18A2-4F32-B3EC-4A20E9088239}" dt="2024-06-19T10:41:13.460" v="5490"/>
          <ac:picMkLst>
            <pc:docMk/>
            <pc:sldMk cId="68220018" sldId="270"/>
            <ac:picMk id="5" creationId="{0CD351D2-8AC5-D63B-6FA3-C7DF50228152}"/>
          </ac:picMkLst>
        </pc:picChg>
        <pc:picChg chg="add mod">
          <ac:chgData name="Michael Smith" userId="fb9f49a27e20bbed" providerId="LiveId" clId="{29040133-18A2-4F32-B3EC-4A20E9088239}" dt="2024-06-17T04:43:26.270" v="2500" actId="1076"/>
          <ac:picMkLst>
            <pc:docMk/>
            <pc:sldMk cId="68220018" sldId="270"/>
            <ac:picMk id="7" creationId="{894985E0-2C78-CA8D-F74C-92DF08A1C576}"/>
          </ac:picMkLst>
        </pc:picChg>
        <pc:picChg chg="add mod">
          <ac:chgData name="Michael Smith" userId="fb9f49a27e20bbed" providerId="LiveId" clId="{29040133-18A2-4F32-B3EC-4A20E9088239}" dt="2024-06-17T04:41:53.777" v="2419" actId="1076"/>
          <ac:picMkLst>
            <pc:docMk/>
            <pc:sldMk cId="68220018" sldId="270"/>
            <ac:picMk id="9" creationId="{37EE5BF2-2983-EB1F-DBD2-C64CE2D4ED5D}"/>
          </ac:picMkLst>
        </pc:picChg>
      </pc:sldChg>
      <pc:sldChg chg="addSp modSp new mod modTransition">
        <pc:chgData name="Michael Smith" userId="fb9f49a27e20bbed" providerId="LiveId" clId="{29040133-18A2-4F32-B3EC-4A20E9088239}" dt="2024-06-19T10:41:13.460" v="5490"/>
        <pc:sldMkLst>
          <pc:docMk/>
          <pc:sldMk cId="3832003617" sldId="271"/>
        </pc:sldMkLst>
        <pc:spChg chg="mod">
          <ac:chgData name="Michael Smith" userId="fb9f49a27e20bbed" providerId="LiveId" clId="{29040133-18A2-4F32-B3EC-4A20E9088239}" dt="2024-06-17T04:42:49.042" v="2421"/>
          <ac:spMkLst>
            <pc:docMk/>
            <pc:sldMk cId="3832003617" sldId="271"/>
            <ac:spMk id="2" creationId="{9AC5C6CB-5016-D500-D48B-35045E9C0FD9}"/>
          </ac:spMkLst>
        </pc:spChg>
        <pc:spChg chg="mod">
          <ac:chgData name="Michael Smith" userId="fb9f49a27e20bbed" providerId="LiveId" clId="{29040133-18A2-4F32-B3EC-4A20E9088239}" dt="2024-06-17T04:44:00.081" v="2599" actId="20577"/>
          <ac:spMkLst>
            <pc:docMk/>
            <pc:sldMk cId="3832003617" sldId="271"/>
            <ac:spMk id="3" creationId="{D929D817-8D48-DCA6-D839-00A49FF73D98}"/>
          </ac:spMkLst>
        </pc:spChg>
        <pc:picChg chg="add mod">
          <ac:chgData name="Michael Smith" userId="fb9f49a27e20bbed" providerId="LiveId" clId="{29040133-18A2-4F32-B3EC-4A20E9088239}" dt="2024-06-17T04:44:12.828" v="2604" actId="1076"/>
          <ac:picMkLst>
            <pc:docMk/>
            <pc:sldMk cId="3832003617" sldId="271"/>
            <ac:picMk id="5" creationId="{BB7B8251-8D6A-A303-C892-4FABDE1F2A6F}"/>
          </ac:picMkLst>
        </pc:picChg>
        <pc:picChg chg="add mod">
          <ac:chgData name="Michael Smith" userId="fb9f49a27e20bbed" providerId="LiveId" clId="{29040133-18A2-4F32-B3EC-4A20E9088239}" dt="2024-06-19T10:41:13.460" v="5490"/>
          <ac:picMkLst>
            <pc:docMk/>
            <pc:sldMk cId="3832003617" sldId="271"/>
            <ac:picMk id="6" creationId="{278B4E1A-AC94-B23E-1474-76A622820F66}"/>
          </ac:picMkLst>
        </pc:picChg>
        <pc:picChg chg="add mod">
          <ac:chgData name="Michael Smith" userId="fb9f49a27e20bbed" providerId="LiveId" clId="{29040133-18A2-4F32-B3EC-4A20E9088239}" dt="2024-06-17T04:44:23.682" v="2606" actId="1076"/>
          <ac:picMkLst>
            <pc:docMk/>
            <pc:sldMk cId="3832003617" sldId="271"/>
            <ac:picMk id="7" creationId="{69B7179A-F7A7-708E-A1E0-1AC92F2E9C9A}"/>
          </ac:picMkLst>
        </pc:picChg>
      </pc:sldChg>
      <pc:sldChg chg="addSp modSp new mod modTransition">
        <pc:chgData name="Michael Smith" userId="fb9f49a27e20bbed" providerId="LiveId" clId="{29040133-18A2-4F32-B3EC-4A20E9088239}" dt="2024-06-19T10:41:13.460" v="5490"/>
        <pc:sldMkLst>
          <pc:docMk/>
          <pc:sldMk cId="429570103" sldId="272"/>
        </pc:sldMkLst>
        <pc:spChg chg="mod">
          <ac:chgData name="Michael Smith" userId="fb9f49a27e20bbed" providerId="LiveId" clId="{29040133-18A2-4F32-B3EC-4A20E9088239}" dt="2024-06-17T04:45:02.872" v="2611"/>
          <ac:spMkLst>
            <pc:docMk/>
            <pc:sldMk cId="429570103" sldId="272"/>
            <ac:spMk id="2" creationId="{4E8C96A1-FFEB-2CCC-5B8F-08D6BC9CF950}"/>
          </ac:spMkLst>
        </pc:spChg>
        <pc:spChg chg="mod">
          <ac:chgData name="Michael Smith" userId="fb9f49a27e20bbed" providerId="LiveId" clId="{29040133-18A2-4F32-B3EC-4A20E9088239}" dt="2024-06-17T04:45:58.251" v="2780" actId="5793"/>
          <ac:spMkLst>
            <pc:docMk/>
            <pc:sldMk cId="429570103" sldId="272"/>
            <ac:spMk id="3" creationId="{2120E4C1-7792-ADF4-C80D-25121EA887BD}"/>
          </ac:spMkLst>
        </pc:spChg>
        <pc:graphicFrameChg chg="add mod">
          <ac:chgData name="Michael Smith" userId="fb9f49a27e20bbed" providerId="LiveId" clId="{29040133-18A2-4F32-B3EC-4A20E9088239}" dt="2024-06-17T04:44:53.700" v="2608"/>
          <ac:graphicFrameMkLst>
            <pc:docMk/>
            <pc:sldMk cId="429570103" sldId="272"/>
            <ac:graphicFrameMk id="4" creationId="{F375BCB6-8F0D-A35F-B9E3-7F96F6F0A05A}"/>
          </ac:graphicFrameMkLst>
        </pc:graphicFrameChg>
        <pc:picChg chg="add mod">
          <ac:chgData name="Michael Smith" userId="fb9f49a27e20bbed" providerId="LiveId" clId="{29040133-18A2-4F32-B3EC-4A20E9088239}" dt="2024-06-19T10:41:13.460" v="5490"/>
          <ac:picMkLst>
            <pc:docMk/>
            <pc:sldMk cId="429570103" sldId="272"/>
            <ac:picMk id="5" creationId="{CB6DBB30-16C4-79A5-5A5D-AF24360C7B0B}"/>
          </ac:picMkLst>
        </pc:picChg>
        <pc:picChg chg="add mod">
          <ac:chgData name="Michael Smith" userId="fb9f49a27e20bbed" providerId="LiveId" clId="{29040133-18A2-4F32-B3EC-4A20E9088239}" dt="2024-06-17T04:46:18.189" v="2786" actId="1076"/>
          <ac:picMkLst>
            <pc:docMk/>
            <pc:sldMk cId="429570103" sldId="272"/>
            <ac:picMk id="6" creationId="{C9A2B481-F31C-48C1-7731-6BC025CF9609}"/>
          </ac:picMkLst>
        </pc:picChg>
        <pc:picChg chg="add mod">
          <ac:chgData name="Michael Smith" userId="fb9f49a27e20bbed" providerId="LiveId" clId="{29040133-18A2-4F32-B3EC-4A20E9088239}" dt="2024-06-17T04:46:47.915" v="2791" actId="1076"/>
          <ac:picMkLst>
            <pc:docMk/>
            <pc:sldMk cId="429570103" sldId="272"/>
            <ac:picMk id="8" creationId="{22E1A39B-3DE0-247D-A1C8-C4E389A3B9D1}"/>
          </ac:picMkLst>
        </pc:picChg>
      </pc:sldChg>
      <pc:sldChg chg="addSp delSp modSp new mod modTransition">
        <pc:chgData name="Michael Smith" userId="fb9f49a27e20bbed" providerId="LiveId" clId="{29040133-18A2-4F32-B3EC-4A20E9088239}" dt="2024-06-19T10:41:13.460" v="5490"/>
        <pc:sldMkLst>
          <pc:docMk/>
          <pc:sldMk cId="4235927564" sldId="273"/>
        </pc:sldMkLst>
        <pc:spChg chg="mod">
          <ac:chgData name="Michael Smith" userId="fb9f49a27e20bbed" providerId="LiveId" clId="{29040133-18A2-4F32-B3EC-4A20E9088239}" dt="2024-06-17T04:46:56.225" v="2793"/>
          <ac:spMkLst>
            <pc:docMk/>
            <pc:sldMk cId="4235927564" sldId="273"/>
            <ac:spMk id="2" creationId="{93DB67E1-2F28-B057-CB86-D924B9E6D555}"/>
          </ac:spMkLst>
        </pc:spChg>
        <pc:spChg chg="mod">
          <ac:chgData name="Michael Smith" userId="fb9f49a27e20bbed" providerId="LiveId" clId="{29040133-18A2-4F32-B3EC-4A20E9088239}" dt="2024-06-17T04:49:38.560" v="2941" actId="20577"/>
          <ac:spMkLst>
            <pc:docMk/>
            <pc:sldMk cId="4235927564" sldId="273"/>
            <ac:spMk id="3" creationId="{1D6F6766-19FE-D20F-814A-C8DE61FFF406}"/>
          </ac:spMkLst>
        </pc:spChg>
        <pc:picChg chg="add mod">
          <ac:chgData name="Michael Smith" userId="fb9f49a27e20bbed" providerId="LiveId" clId="{29040133-18A2-4F32-B3EC-4A20E9088239}" dt="2024-06-19T10:41:13.460" v="5490"/>
          <ac:picMkLst>
            <pc:docMk/>
            <pc:sldMk cId="4235927564" sldId="273"/>
            <ac:picMk id="5" creationId="{27B91145-37CE-9D8D-B62B-4D57C8A49E5B}"/>
          </ac:picMkLst>
        </pc:picChg>
        <pc:picChg chg="add del mod">
          <ac:chgData name="Michael Smith" userId="fb9f49a27e20bbed" providerId="LiveId" clId="{29040133-18A2-4F32-B3EC-4A20E9088239}" dt="2024-06-17T04:48:34.016" v="2910" actId="478"/>
          <ac:picMkLst>
            <pc:docMk/>
            <pc:sldMk cId="4235927564" sldId="273"/>
            <ac:picMk id="5" creationId="{4BB78B5A-7A58-48C7-2B27-38EF51A934E3}"/>
          </ac:picMkLst>
        </pc:picChg>
        <pc:picChg chg="add mod">
          <ac:chgData name="Michael Smith" userId="fb9f49a27e20bbed" providerId="LiveId" clId="{29040133-18A2-4F32-B3EC-4A20E9088239}" dt="2024-06-17T04:49:50.815" v="2945" actId="1076"/>
          <ac:picMkLst>
            <pc:docMk/>
            <pc:sldMk cId="4235927564" sldId="273"/>
            <ac:picMk id="7" creationId="{235EA002-41A1-74AF-826C-8C20BE125C3B}"/>
          </ac:picMkLst>
        </pc:picChg>
        <pc:picChg chg="add mod">
          <ac:chgData name="Michael Smith" userId="fb9f49a27e20bbed" providerId="LiveId" clId="{29040133-18A2-4F32-B3EC-4A20E9088239}" dt="2024-06-17T04:50:31.505" v="2947" actId="1076"/>
          <ac:picMkLst>
            <pc:docMk/>
            <pc:sldMk cId="4235927564" sldId="273"/>
            <ac:picMk id="9" creationId="{8CBBE777-4BBE-2464-BE49-E7DB6769865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hyperlink" Target="https://techbeacon.com/security/6-devsecops-best-practices-automate-early-often" TargetMode="External"/><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Michael Smith</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0" name="Audio 19">
            <a:hlinkClick r:id="" action="ppaction://media"/>
            <a:extLst>
              <a:ext uri="{FF2B5EF4-FFF2-40B4-BE49-F238E27FC236}">
                <a16:creationId xmlns:a16="http://schemas.microsoft.com/office/drawing/2014/main" id="{61543813-D77D-C881-7552-D2E0E849D1E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854"/>
    </mc:Choice>
    <mc:Fallback>
      <p:transition spd="slow" advTm="8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5C6CB-5016-D500-D48B-35045E9C0FD9}"/>
              </a:ext>
            </a:extLst>
          </p:cNvPr>
          <p:cNvSpPr>
            <a:spLocks noGrp="1"/>
          </p:cNvSpPr>
          <p:nvPr>
            <p:ph type="title"/>
          </p:nvPr>
        </p:nvSpPr>
        <p:spPr/>
        <p:txBody>
          <a:bodyPr/>
          <a:lstStyle/>
          <a:p>
            <a:r>
              <a:rPr lang="en-US" dirty="0"/>
              <a:t>Detect errors when getting an invalid input from user</a:t>
            </a:r>
          </a:p>
        </p:txBody>
      </p:sp>
      <p:sp>
        <p:nvSpPr>
          <p:cNvPr id="3" name="Text Placeholder 2">
            <a:extLst>
              <a:ext uri="{FF2B5EF4-FFF2-40B4-BE49-F238E27FC236}">
                <a16:creationId xmlns:a16="http://schemas.microsoft.com/office/drawing/2014/main" id="{D929D817-8D48-DCA6-D839-00A49FF73D98}"/>
              </a:ext>
            </a:extLst>
          </p:cNvPr>
          <p:cNvSpPr>
            <a:spLocks noGrp="1"/>
          </p:cNvSpPr>
          <p:nvPr>
            <p:ph type="body" idx="1"/>
          </p:nvPr>
        </p:nvSpPr>
        <p:spPr/>
        <p:txBody>
          <a:bodyPr/>
          <a:lstStyle/>
          <a:p>
            <a:r>
              <a:rPr lang="en-US" dirty="0"/>
              <a:t>Test 2: Positive test that ensures that a user accurately increases the size of a collection based on input.</a:t>
            </a:r>
          </a:p>
        </p:txBody>
      </p:sp>
      <p:pic>
        <p:nvPicPr>
          <p:cNvPr id="5" name="Picture 4" descr="A black screen with green text&#10;&#10;Description automatically generated">
            <a:extLst>
              <a:ext uri="{FF2B5EF4-FFF2-40B4-BE49-F238E27FC236}">
                <a16:creationId xmlns:a16="http://schemas.microsoft.com/office/drawing/2014/main" id="{BB7B8251-8D6A-A303-C892-4FABDE1F2A6F}"/>
              </a:ext>
            </a:extLst>
          </p:cNvPr>
          <p:cNvPicPr>
            <a:picLocks noChangeAspect="1"/>
          </p:cNvPicPr>
          <p:nvPr/>
        </p:nvPicPr>
        <p:blipFill>
          <a:blip r:embed="rId4"/>
          <a:stretch>
            <a:fillRect/>
          </a:stretch>
        </p:blipFill>
        <p:spPr>
          <a:xfrm>
            <a:off x="866633" y="2969338"/>
            <a:ext cx="8304663" cy="1523084"/>
          </a:xfrm>
          <a:prstGeom prst="rect">
            <a:avLst/>
          </a:prstGeom>
        </p:spPr>
      </p:pic>
      <p:pic>
        <p:nvPicPr>
          <p:cNvPr id="7" name="Picture 6">
            <a:extLst>
              <a:ext uri="{FF2B5EF4-FFF2-40B4-BE49-F238E27FC236}">
                <a16:creationId xmlns:a16="http://schemas.microsoft.com/office/drawing/2014/main" id="{69B7179A-F7A7-708E-A1E0-1AC92F2E9C9A}"/>
              </a:ext>
            </a:extLst>
          </p:cNvPr>
          <p:cNvPicPr>
            <a:picLocks noChangeAspect="1"/>
          </p:cNvPicPr>
          <p:nvPr/>
        </p:nvPicPr>
        <p:blipFill>
          <a:blip r:embed="rId5"/>
          <a:stretch>
            <a:fillRect/>
          </a:stretch>
        </p:blipFill>
        <p:spPr>
          <a:xfrm>
            <a:off x="6452514" y="5267200"/>
            <a:ext cx="4732430" cy="365792"/>
          </a:xfrm>
          <a:prstGeom prst="rect">
            <a:avLst/>
          </a:prstGeom>
        </p:spPr>
      </p:pic>
      <p:pic>
        <p:nvPicPr>
          <p:cNvPr id="6" name="Audio 5">
            <a:hlinkClick r:id="" action="ppaction://media"/>
            <a:extLst>
              <a:ext uri="{FF2B5EF4-FFF2-40B4-BE49-F238E27FC236}">
                <a16:creationId xmlns:a16="http://schemas.microsoft.com/office/drawing/2014/main" id="{278B4E1A-AC94-B23E-1474-76A622820F6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2003617"/>
      </p:ext>
    </p:extLst>
  </p:cSld>
  <p:clrMapOvr>
    <a:masterClrMapping/>
  </p:clrMapOvr>
  <mc:AlternateContent xmlns:mc="http://schemas.openxmlformats.org/markup-compatibility/2006">
    <mc:Choice xmlns:p14="http://schemas.microsoft.com/office/powerpoint/2010/main" Requires="p14">
      <p:transition spd="slow" p14:dur="2000" advTm="7784"/>
    </mc:Choice>
    <mc:Fallback>
      <p:transition spd="slow" advTm="7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96A1-FFEB-2CCC-5B8F-08D6BC9CF950}"/>
              </a:ext>
            </a:extLst>
          </p:cNvPr>
          <p:cNvSpPr>
            <a:spLocks noGrp="1"/>
          </p:cNvSpPr>
          <p:nvPr>
            <p:ph type="title"/>
          </p:nvPr>
        </p:nvSpPr>
        <p:spPr/>
        <p:txBody>
          <a:bodyPr/>
          <a:lstStyle/>
          <a:p>
            <a:r>
              <a:rPr lang="en-US" dirty="0"/>
              <a:t>Handle all exceptions</a:t>
            </a:r>
          </a:p>
        </p:txBody>
      </p:sp>
      <p:sp>
        <p:nvSpPr>
          <p:cNvPr id="3" name="Text Placeholder 2">
            <a:extLst>
              <a:ext uri="{FF2B5EF4-FFF2-40B4-BE49-F238E27FC236}">
                <a16:creationId xmlns:a16="http://schemas.microsoft.com/office/drawing/2014/main" id="{2120E4C1-7792-ADF4-C80D-25121EA887BD}"/>
              </a:ext>
            </a:extLst>
          </p:cNvPr>
          <p:cNvSpPr>
            <a:spLocks noGrp="1"/>
          </p:cNvSpPr>
          <p:nvPr>
            <p:ph type="body" idx="1"/>
          </p:nvPr>
        </p:nvSpPr>
        <p:spPr/>
        <p:txBody>
          <a:bodyPr/>
          <a:lstStyle/>
          <a:p>
            <a:r>
              <a:rPr lang="en-US" dirty="0"/>
              <a:t>Test 3: Negative test that asserts that an exception is thrown when an out of range exception is encountered.</a:t>
            </a:r>
          </a:p>
          <a:p>
            <a:pPr marL="114300" indent="0">
              <a:buNone/>
            </a:pPr>
            <a:endParaRPr lang="en-US" dirty="0"/>
          </a:p>
        </p:txBody>
      </p:sp>
      <p:pic>
        <p:nvPicPr>
          <p:cNvPr id="6" name="Picture 5" descr="A computer screen shot of a computer program&#10;&#10;Description automatically generated">
            <a:extLst>
              <a:ext uri="{FF2B5EF4-FFF2-40B4-BE49-F238E27FC236}">
                <a16:creationId xmlns:a16="http://schemas.microsoft.com/office/drawing/2014/main" id="{C9A2B481-F31C-48C1-7731-6BC025CF9609}"/>
              </a:ext>
            </a:extLst>
          </p:cNvPr>
          <p:cNvPicPr>
            <a:picLocks noChangeAspect="1"/>
          </p:cNvPicPr>
          <p:nvPr/>
        </p:nvPicPr>
        <p:blipFill>
          <a:blip r:embed="rId4"/>
          <a:stretch>
            <a:fillRect/>
          </a:stretch>
        </p:blipFill>
        <p:spPr>
          <a:xfrm>
            <a:off x="597089" y="3040661"/>
            <a:ext cx="8492319" cy="2331922"/>
          </a:xfrm>
          <a:prstGeom prst="rect">
            <a:avLst/>
          </a:prstGeom>
        </p:spPr>
      </p:pic>
      <p:pic>
        <p:nvPicPr>
          <p:cNvPr id="8" name="Picture 7">
            <a:extLst>
              <a:ext uri="{FF2B5EF4-FFF2-40B4-BE49-F238E27FC236}">
                <a16:creationId xmlns:a16="http://schemas.microsoft.com/office/drawing/2014/main" id="{22E1A39B-3DE0-247D-A1C8-C4E389A3B9D1}"/>
              </a:ext>
            </a:extLst>
          </p:cNvPr>
          <p:cNvPicPr>
            <a:picLocks noChangeAspect="1"/>
          </p:cNvPicPr>
          <p:nvPr/>
        </p:nvPicPr>
        <p:blipFill>
          <a:blip r:embed="rId5"/>
          <a:stretch>
            <a:fillRect/>
          </a:stretch>
        </p:blipFill>
        <p:spPr>
          <a:xfrm>
            <a:off x="4602019" y="5762522"/>
            <a:ext cx="6713802" cy="396274"/>
          </a:xfrm>
          <a:prstGeom prst="rect">
            <a:avLst/>
          </a:prstGeom>
        </p:spPr>
      </p:pic>
      <p:pic>
        <p:nvPicPr>
          <p:cNvPr id="5" name="Audio 4">
            <a:hlinkClick r:id="" action="ppaction://media"/>
            <a:extLst>
              <a:ext uri="{FF2B5EF4-FFF2-40B4-BE49-F238E27FC236}">
                <a16:creationId xmlns:a16="http://schemas.microsoft.com/office/drawing/2014/main" id="{CB6DBB30-16C4-79A5-5A5D-AF24360C7B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9570103"/>
      </p:ext>
    </p:extLst>
  </p:cSld>
  <p:clrMapOvr>
    <a:masterClrMapping/>
  </p:clrMapOvr>
  <mc:AlternateContent xmlns:mc="http://schemas.openxmlformats.org/markup-compatibility/2006">
    <mc:Choice xmlns:p14="http://schemas.microsoft.com/office/powerpoint/2010/main" Requires="p14">
      <p:transition spd="slow" p14:dur="2000" advTm="8968"/>
    </mc:Choice>
    <mc:Fallback>
      <p:transition spd="slow" advTm="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67E1-2F28-B057-CB86-D924B9E6D555}"/>
              </a:ext>
            </a:extLst>
          </p:cNvPr>
          <p:cNvSpPr>
            <a:spLocks noGrp="1"/>
          </p:cNvSpPr>
          <p:nvPr>
            <p:ph type="title"/>
          </p:nvPr>
        </p:nvSpPr>
        <p:spPr/>
        <p:txBody>
          <a:bodyPr/>
          <a:lstStyle/>
          <a:p>
            <a:r>
              <a:rPr lang="en-US" dirty="0"/>
              <a:t>Handle all exceptions</a:t>
            </a:r>
          </a:p>
        </p:txBody>
      </p:sp>
      <p:sp>
        <p:nvSpPr>
          <p:cNvPr id="3" name="Text Placeholder 2">
            <a:extLst>
              <a:ext uri="{FF2B5EF4-FFF2-40B4-BE49-F238E27FC236}">
                <a16:creationId xmlns:a16="http://schemas.microsoft.com/office/drawing/2014/main" id="{1D6F6766-19FE-D20F-814A-C8DE61FFF406}"/>
              </a:ext>
            </a:extLst>
          </p:cNvPr>
          <p:cNvSpPr>
            <a:spLocks noGrp="1"/>
          </p:cNvSpPr>
          <p:nvPr>
            <p:ph type="body" idx="1"/>
          </p:nvPr>
        </p:nvSpPr>
        <p:spPr/>
        <p:txBody>
          <a:bodyPr/>
          <a:lstStyle/>
          <a:p>
            <a:r>
              <a:rPr lang="en-US" dirty="0"/>
              <a:t>Test 4: Negative test that asserts that an exception will be thrown when a length error is encountered.</a:t>
            </a:r>
          </a:p>
          <a:p>
            <a:endParaRPr lang="en-US" dirty="0"/>
          </a:p>
          <a:p>
            <a:endParaRPr lang="en-US" dirty="0"/>
          </a:p>
        </p:txBody>
      </p:sp>
      <p:pic>
        <p:nvPicPr>
          <p:cNvPr id="7" name="Picture 6">
            <a:extLst>
              <a:ext uri="{FF2B5EF4-FFF2-40B4-BE49-F238E27FC236}">
                <a16:creationId xmlns:a16="http://schemas.microsoft.com/office/drawing/2014/main" id="{235EA002-41A1-74AF-826C-8C20BE125C3B}"/>
              </a:ext>
            </a:extLst>
          </p:cNvPr>
          <p:cNvPicPr>
            <a:picLocks noChangeAspect="1"/>
          </p:cNvPicPr>
          <p:nvPr/>
        </p:nvPicPr>
        <p:blipFill>
          <a:blip r:embed="rId4"/>
          <a:stretch>
            <a:fillRect/>
          </a:stretch>
        </p:blipFill>
        <p:spPr>
          <a:xfrm>
            <a:off x="685800" y="3036509"/>
            <a:ext cx="8588065" cy="1394581"/>
          </a:xfrm>
          <a:prstGeom prst="rect">
            <a:avLst/>
          </a:prstGeom>
        </p:spPr>
      </p:pic>
      <p:pic>
        <p:nvPicPr>
          <p:cNvPr id="9" name="Picture 8">
            <a:extLst>
              <a:ext uri="{FF2B5EF4-FFF2-40B4-BE49-F238E27FC236}">
                <a16:creationId xmlns:a16="http://schemas.microsoft.com/office/drawing/2014/main" id="{8CBBE777-4BBE-2464-BE49-E7DB67698657}"/>
              </a:ext>
            </a:extLst>
          </p:cNvPr>
          <p:cNvPicPr>
            <a:picLocks noChangeAspect="1"/>
          </p:cNvPicPr>
          <p:nvPr/>
        </p:nvPicPr>
        <p:blipFill>
          <a:blip r:embed="rId5"/>
          <a:stretch>
            <a:fillRect/>
          </a:stretch>
        </p:blipFill>
        <p:spPr>
          <a:xfrm>
            <a:off x="5790705" y="5432712"/>
            <a:ext cx="5715495" cy="365792"/>
          </a:xfrm>
          <a:prstGeom prst="rect">
            <a:avLst/>
          </a:prstGeom>
        </p:spPr>
      </p:pic>
      <p:pic>
        <p:nvPicPr>
          <p:cNvPr id="5" name="Audio 4">
            <a:hlinkClick r:id="" action="ppaction://media"/>
            <a:extLst>
              <a:ext uri="{FF2B5EF4-FFF2-40B4-BE49-F238E27FC236}">
                <a16:creationId xmlns:a16="http://schemas.microsoft.com/office/drawing/2014/main" id="{27B91145-37CE-9D8D-B62B-4D57C8A49E5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5927564"/>
      </p:ext>
    </p:extLst>
  </p:cSld>
  <p:clrMapOvr>
    <a:masterClrMapping/>
  </p:clrMapOvr>
  <mc:AlternateContent xmlns:mc="http://schemas.openxmlformats.org/markup-compatibility/2006">
    <mc:Choice xmlns:p14="http://schemas.microsoft.com/office/powerpoint/2010/main" Requires="p14">
      <p:transition spd="slow" p14:dur="2000" advTm="12403"/>
    </mc:Choice>
    <mc:Fallback>
      <p:transition spd="slow" advTm="12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62934CF-9B1E-CA0D-272D-E35B3700E22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453"/>
    </mc:Choice>
    <mc:Fallback>
      <p:transition spd="slow" advTm="27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221325" y="2057401"/>
            <a:ext cx="6165574" cy="3892928"/>
          </a:xfrm>
          <a:prstGeom prst="rect">
            <a:avLst/>
          </a:prstGeom>
          <a:noFill/>
          <a:ln>
            <a:noFill/>
          </a:ln>
        </p:spPr>
        <p:txBody>
          <a:bodyPr spcFirstLastPara="1" wrap="square" lIns="91425" tIns="45700" rIns="91425" bIns="45700" anchor="t" anchorCtr="0">
            <a:normAutofit lnSpcReduction="10000"/>
          </a:bodyPr>
          <a:lstStyle/>
          <a:p>
            <a:pPr marL="457200" lvl="1" indent="0" algn="l" rtl="0">
              <a:lnSpc>
                <a:spcPct val="90000"/>
              </a:lnSpc>
              <a:spcBef>
                <a:spcPts val="0"/>
              </a:spcBef>
              <a:spcAft>
                <a:spcPts val="0"/>
              </a:spcAft>
              <a:buClr>
                <a:schemeClr val="lt1"/>
              </a:buClr>
              <a:buSzPts val="2000"/>
              <a:buNone/>
            </a:pPr>
            <a:r>
              <a:rPr lang="en-US" sz="2400" dirty="0">
                <a:effectLst/>
                <a:latin typeface="Calibri" panose="020F0502020204030204" pitchFamily="34" charset="0"/>
                <a:ea typeface="Calibri" panose="020F0502020204030204" pitchFamily="34" charset="0"/>
              </a:rPr>
              <a:t>During the verify and test phase of the </a:t>
            </a:r>
            <a:r>
              <a:rPr lang="en-US" sz="2400" dirty="0" err="1">
                <a:effectLst/>
                <a:latin typeface="Calibri" panose="020F0502020204030204" pitchFamily="34" charset="0"/>
                <a:ea typeface="Calibri" panose="020F0502020204030204" pitchFamily="34" charset="0"/>
              </a:rPr>
              <a:t>DevSecOps</a:t>
            </a:r>
            <a:r>
              <a:rPr lang="en-US" sz="2400" dirty="0">
                <a:effectLst/>
                <a:latin typeface="Calibri" panose="020F0502020204030204" pitchFamily="34" charset="0"/>
                <a:ea typeface="Calibri" panose="020F0502020204030204" pitchFamily="34" charset="0"/>
              </a:rPr>
              <a:t> process is where automation of the standards in this policy should be implemented. Within that phase, static testing tools can be used to guarantee that the code being developed is in line with the standards set forth by this policy. Also, during the build phase of the process developers can adhere to best practices outlined in this policy as well to mitigate time spent debugging after the automation process. </a:t>
            </a:r>
          </a:p>
          <a:p>
            <a:pPr marL="685800" lvl="1" indent="-228600" algn="l" rtl="0">
              <a:lnSpc>
                <a:spcPct val="90000"/>
              </a:lnSpc>
              <a:spcBef>
                <a:spcPts val="0"/>
              </a:spcBef>
              <a:spcAft>
                <a:spcPts val="0"/>
              </a:spcAft>
              <a:buClr>
                <a:schemeClr val="lt1"/>
              </a:buClr>
              <a:buSzPts val="2000"/>
              <a:buChar char="•"/>
            </a:pPr>
            <a:endParaRPr lang="en-US" sz="1800" dirty="0">
              <a:latin typeface="Calibri" panose="020F0502020204030204" pitchFamily="34" charset="0"/>
              <a:ea typeface="Calibri" panose="020F0502020204030204" pitchFamily="34" charset="0"/>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A9705A5C-89B5-8AD9-3C1D-E55324972DEC}"/>
              </a:ext>
            </a:extLst>
          </p:cNvPr>
          <p:cNvGraphicFramePr>
            <a:graphicFrameLocks noGrp="1"/>
          </p:cNvGraphicFramePr>
          <p:nvPr>
            <p:extLst>
              <p:ext uri="{D42A27DB-BD31-4B8C-83A1-F6EECF244321}">
                <p14:modId xmlns:p14="http://schemas.microsoft.com/office/powerpoint/2010/main" val="661102968"/>
              </p:ext>
            </p:extLst>
          </p:nvPr>
        </p:nvGraphicFramePr>
        <p:xfrm>
          <a:off x="6710018" y="2190657"/>
          <a:ext cx="5177184" cy="1686560"/>
        </p:xfrm>
        <a:graphic>
          <a:graphicData uri="http://schemas.openxmlformats.org/drawingml/2006/table">
            <a:tbl>
              <a:tblPr firstRow="1" bandRow="1">
                <a:tableStyleId>{3C2FFA5D-87B4-456A-9821-1D502468CF0F}</a:tableStyleId>
              </a:tblPr>
              <a:tblGrid>
                <a:gridCol w="2588592">
                  <a:extLst>
                    <a:ext uri="{9D8B030D-6E8A-4147-A177-3AD203B41FA5}">
                      <a16:colId xmlns:a16="http://schemas.microsoft.com/office/drawing/2014/main" val="1776241428"/>
                    </a:ext>
                  </a:extLst>
                </a:gridCol>
                <a:gridCol w="2588592">
                  <a:extLst>
                    <a:ext uri="{9D8B030D-6E8A-4147-A177-3AD203B41FA5}">
                      <a16:colId xmlns:a16="http://schemas.microsoft.com/office/drawing/2014/main" val="4167953575"/>
                    </a:ext>
                  </a:extLst>
                </a:gridCol>
              </a:tblGrid>
              <a:tr h="370840">
                <a:tc>
                  <a:txBody>
                    <a:bodyPr/>
                    <a:lstStyle/>
                    <a:p>
                      <a:pPr algn="ctr"/>
                      <a:r>
                        <a:rPr lang="en-US" dirty="0"/>
                        <a:t>Tool</a:t>
                      </a:r>
                    </a:p>
                  </a:txBody>
                  <a:tcPr/>
                </a:tc>
                <a:tc>
                  <a:txBody>
                    <a:bodyPr/>
                    <a:lstStyle/>
                    <a:p>
                      <a:pPr algn="ctr"/>
                      <a:r>
                        <a:rPr lang="en-US" dirty="0"/>
                        <a:t>Use Cases</a:t>
                      </a:r>
                    </a:p>
                  </a:txBody>
                  <a:tcPr/>
                </a:tc>
                <a:extLst>
                  <a:ext uri="{0D108BD9-81ED-4DB2-BD59-A6C34878D82A}">
                    <a16:rowId xmlns:a16="http://schemas.microsoft.com/office/drawing/2014/main" val="4109399442"/>
                  </a:ext>
                </a:extLst>
              </a:tr>
              <a:tr h="370840">
                <a:tc>
                  <a:txBody>
                    <a:bodyPr/>
                    <a:lstStyle/>
                    <a:p>
                      <a:r>
                        <a:rPr lang="en-US" dirty="0"/>
                        <a:t>Google Test</a:t>
                      </a:r>
                    </a:p>
                  </a:txBody>
                  <a:tcPr/>
                </a:tc>
                <a:tc>
                  <a:txBody>
                    <a:bodyPr/>
                    <a:lstStyle/>
                    <a:p>
                      <a:r>
                        <a:rPr lang="en-US" dirty="0"/>
                        <a:t>Assertions </a:t>
                      </a:r>
                    </a:p>
                  </a:txBody>
                  <a:tcPr/>
                </a:tc>
                <a:extLst>
                  <a:ext uri="{0D108BD9-81ED-4DB2-BD59-A6C34878D82A}">
                    <a16:rowId xmlns:a16="http://schemas.microsoft.com/office/drawing/2014/main" val="3833957928"/>
                  </a:ext>
                </a:extLst>
              </a:tr>
              <a:tr h="370840">
                <a:tc>
                  <a:txBody>
                    <a:bodyPr/>
                    <a:lstStyle/>
                    <a:p>
                      <a:r>
                        <a:rPr lang="en-US" dirty="0"/>
                        <a:t>Cppcheck</a:t>
                      </a:r>
                    </a:p>
                  </a:txBody>
                  <a:tcPr/>
                </a:tc>
                <a:tc>
                  <a:txBody>
                    <a:bodyPr/>
                    <a:lstStyle/>
                    <a:p>
                      <a:r>
                        <a:rPr lang="en-US" dirty="0"/>
                        <a:t>Automatic variable checking, file stream handling, exception safety, memory leaks, bounds checking</a:t>
                      </a:r>
                    </a:p>
                  </a:txBody>
                  <a:tcPr/>
                </a:tc>
                <a:extLst>
                  <a:ext uri="{0D108BD9-81ED-4DB2-BD59-A6C34878D82A}">
                    <a16:rowId xmlns:a16="http://schemas.microsoft.com/office/drawing/2014/main" val="2005115816"/>
                  </a:ext>
                </a:extLst>
              </a:tr>
            </a:tbl>
          </a:graphicData>
        </a:graphic>
      </p:graphicFrame>
      <p:pic>
        <p:nvPicPr>
          <p:cNvPr id="4" name="Audio 3">
            <a:hlinkClick r:id="" action="ppaction://media"/>
            <a:extLst>
              <a:ext uri="{FF2B5EF4-FFF2-40B4-BE49-F238E27FC236}">
                <a16:creationId xmlns:a16="http://schemas.microsoft.com/office/drawing/2014/main" id="{82BB0F8F-952F-E62C-0FF5-91F6E21A71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878"/>
    </mc:Choice>
    <mc:Fallback>
      <p:transition spd="slow" advTm="19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31888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current problem surrounding our development process is security measures being considered an afterthought.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solution is to integrate secure coding best practices throughout the entire SDLC.</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risk of waiting too long to implement security measures means potentially releasing vulnerable and exploitable code to production, which could tarnish the company name depending on the impact.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Benefits of automating parts of the security layer set forth by this policy includes more efficient developing and less time spent debugging.</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In a CI/CD environment, speed and efficiency is of the utmost concern, so secure code should be implemented early on </a:t>
            </a:r>
            <a:r>
              <a:rPr lang="en-US" sz="1600" dirty="0"/>
              <a:t>(Vijayan, 2022)</a:t>
            </a:r>
            <a:r>
              <a:rPr lang="en-US" sz="2000" dirty="0"/>
              <a:t>.</a:t>
            </a:r>
            <a:r>
              <a:rPr lang="en-US" sz="1800" dirty="0">
                <a:effectLst/>
                <a:ea typeface="Calibri" panose="020F0502020204030204" pitchFamily="34" charset="0"/>
                <a:cs typeface="Calibri" panose="020F0502020204030204" pitchFamily="34" charset="0"/>
              </a:rPr>
              <a:t> </a:t>
            </a:r>
            <a:r>
              <a:rPr lang="en-US" sz="2000" dirty="0"/>
              <a:t>A key step forward would be to integrate as many automated tools as feasibly and reasonably possible.</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7023CCE1-EBC2-F7FE-F122-76D8F901B7B6}"/>
              </a:ext>
            </a:extLst>
          </p:cNvPr>
          <p:cNvSpPr txBox="1"/>
          <p:nvPr/>
        </p:nvSpPr>
        <p:spPr>
          <a:xfrm>
            <a:off x="311427" y="6359554"/>
            <a:ext cx="5694188" cy="307777"/>
          </a:xfrm>
          <a:prstGeom prst="rect">
            <a:avLst/>
          </a:prstGeom>
          <a:noFill/>
        </p:spPr>
        <p:txBody>
          <a:bodyPr wrap="none" rtlCol="0">
            <a:spAutoFit/>
          </a:bodyPr>
          <a:lstStyle/>
          <a:p>
            <a:r>
              <a:rPr lang="en-US">
                <a:hlinkClick r:id="rId7"/>
              </a:rPr>
              <a:t>6 DevSecOps best practices: Automate early and often | TechBeacon</a:t>
            </a:r>
            <a:endParaRPr lang="en-US" dirty="0"/>
          </a:p>
        </p:txBody>
      </p:sp>
      <p:pic>
        <p:nvPicPr>
          <p:cNvPr id="4" name="Audio 3">
            <a:hlinkClick r:id="" action="ppaction://media"/>
            <a:extLst>
              <a:ext uri="{FF2B5EF4-FFF2-40B4-BE49-F238E27FC236}">
                <a16:creationId xmlns:a16="http://schemas.microsoft.com/office/drawing/2014/main" id="{5542E803-57D2-2D7B-A665-75556AB65C4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037"/>
    </mc:Choice>
    <mc:Fallback>
      <p:transition spd="slow" advTm="18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My recommendation is to find more automated tools to increase workflow and to cover more bases. Specifically, find tools that test for interactions between servers and clients, and how that data is being transmitted to ensure encryption is taking place at every step.</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Train developers and testers on this new security policy, make sure everyone is comfortable and understands the changes being implemented. Questions should be addressed promptly.</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Never stop adapting, new technology will soon offer more robust security capabilities so we must be at the forefront of exploring it. To that, new exploits are found all the time, so we must take care that we do not leave exploitable code in production once these vulnerabilities are discovered.</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E0ADE59-1DB1-DF4D-08F2-6668FC91B22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667"/>
    </mc:Choice>
    <mc:Fallback>
      <p:transition spd="slow" advTm="15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Learn from our current production software, identify any risks or exploitable code within them now.</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Moving forward, implement the new security policy coding standards into development.</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Add coding standards as seen fit based on the type of software being produced. Shaping these standards and making an enfaces on the interactions occurring between the program and the user.</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DB67224-1EF8-FCC9-A7EE-DB17F86D72B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807"/>
    </mc:Choice>
    <mc:Fallback>
      <p:transition spd="slow" advTm="16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effectLst/>
              </a:rPr>
              <a:t>Vijayan, J. (2022, November 16). </a:t>
            </a:r>
            <a:r>
              <a:rPr lang="en-US" i="1" dirty="0">
                <a:effectLst/>
              </a:rPr>
              <a:t>6 </a:t>
            </a:r>
            <a:r>
              <a:rPr lang="en-US" i="1" dirty="0" err="1">
                <a:effectLst/>
              </a:rPr>
              <a:t>devsecops</a:t>
            </a:r>
            <a:r>
              <a:rPr lang="en-US" i="1" dirty="0">
                <a:effectLst/>
              </a:rPr>
              <a:t> best practices: Automate early and often</a:t>
            </a:r>
            <a:r>
              <a:rPr lang="en-US" dirty="0">
                <a:effectLst/>
              </a:rPr>
              <a:t>. </a:t>
            </a:r>
            <a:r>
              <a:rPr lang="en-US" dirty="0" err="1">
                <a:effectLst/>
              </a:rPr>
              <a:t>TechBeacon</a:t>
            </a:r>
            <a:r>
              <a:rPr lang="en-US" dirty="0">
                <a:effectLst/>
              </a:rPr>
              <a:t>. </a:t>
            </a:r>
            <a:r>
              <a:rPr lang="en-US">
                <a:effectLst/>
              </a:rPr>
              <a:t>https://techbeacon.com/security/6-devsecops-best-practices-automate-early-often </a:t>
            </a: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1E21031E-6C4C-841B-8A6A-9D47073881C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59"/>
    </mc:Choice>
    <mc:Fallback>
      <p:transition spd="slow" advTm="3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546652" y="1991013"/>
            <a:ext cx="11360426"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policy aims to establish core security principles; C/C++ coding standards; authorization, authentication, and auditing standards; and data encryption standards. By doing so, we at Green Pace</a:t>
            </a:r>
          </a:p>
          <a:p>
            <a:pPr marL="685800" lvl="0" indent="0" algn="l" rtl="0">
              <a:lnSpc>
                <a:spcPct val="90000"/>
              </a:lnSpc>
              <a:spcBef>
                <a:spcPts val="0"/>
              </a:spcBef>
              <a:spcAft>
                <a:spcPts val="0"/>
              </a:spcAft>
              <a:buSzPts val="1800"/>
              <a:buNone/>
            </a:pPr>
            <a:r>
              <a:rPr lang="en-US" dirty="0"/>
              <a:t>hope to maintain a multi-layered defense</a:t>
            </a:r>
          </a:p>
          <a:p>
            <a:pPr marL="685800" lvl="0" indent="0" algn="l" rtl="0">
              <a:lnSpc>
                <a:spcPct val="90000"/>
              </a:lnSpc>
              <a:spcBef>
                <a:spcPts val="0"/>
              </a:spcBef>
              <a:spcAft>
                <a:spcPts val="0"/>
              </a:spcAft>
              <a:buSzPts val="1800"/>
              <a:buNone/>
            </a:pPr>
            <a:r>
              <a:rPr lang="en-US" dirty="0"/>
              <a:t>with our security principles by defining </a:t>
            </a:r>
          </a:p>
          <a:p>
            <a:pPr marL="685800" lvl="0" indent="0" algn="l" rtl="0">
              <a:lnSpc>
                <a:spcPct val="90000"/>
              </a:lnSpc>
              <a:spcBef>
                <a:spcPts val="0"/>
              </a:spcBef>
              <a:spcAft>
                <a:spcPts val="0"/>
              </a:spcAft>
              <a:buSzPts val="1800"/>
              <a:buNone/>
            </a:pPr>
            <a:r>
              <a:rPr lang="en-US" dirty="0"/>
              <a:t>what it means to have defense-in-depth.</a:t>
            </a:r>
          </a:p>
          <a:p>
            <a:pPr marL="685800" lvl="0" indent="0" algn="l" rtl="0">
              <a:lnSpc>
                <a:spcPct val="90000"/>
              </a:lnSpc>
              <a:spcBef>
                <a:spcPts val="0"/>
              </a:spcBef>
              <a:spcAft>
                <a:spcPts val="0"/>
              </a:spcAft>
              <a:buSzPts val="1800"/>
              <a:buNone/>
            </a:pPr>
            <a:endParaRPr lang="en-US" dirty="0"/>
          </a:p>
          <a:p>
            <a:pPr marL="685800" lvl="0" indent="0" algn="l" rtl="0">
              <a:lnSpc>
                <a:spcPct val="90000"/>
              </a:lnSpc>
              <a:spcBef>
                <a:spcPts val="0"/>
              </a:spcBef>
              <a:spcAft>
                <a:spcPts val="0"/>
              </a:spcAft>
              <a:buSzPts val="1800"/>
              <a:buNone/>
            </a:pPr>
            <a:r>
              <a:rPr lang="en-US" dirty="0"/>
              <a:t>This policy introduces proposed auto-</a:t>
            </a:r>
          </a:p>
          <a:p>
            <a:pPr marL="685800" lvl="0" indent="0" algn="l" rtl="0">
              <a:lnSpc>
                <a:spcPct val="90000"/>
              </a:lnSpc>
              <a:spcBef>
                <a:spcPts val="0"/>
              </a:spcBef>
              <a:spcAft>
                <a:spcPts val="0"/>
              </a:spcAft>
              <a:buSzPts val="1800"/>
              <a:buNone/>
            </a:pPr>
            <a:r>
              <a:rPr lang="en-US" dirty="0" err="1"/>
              <a:t>mation</a:t>
            </a:r>
            <a:r>
              <a:rPr lang="en-US" dirty="0"/>
              <a:t> tools to more efficiently integrate</a:t>
            </a:r>
          </a:p>
          <a:p>
            <a:pPr marL="685800" lvl="0" indent="0" algn="l" rtl="0">
              <a:lnSpc>
                <a:spcPct val="90000"/>
              </a:lnSpc>
              <a:spcBef>
                <a:spcPts val="0"/>
              </a:spcBef>
              <a:spcAft>
                <a:spcPts val="0"/>
              </a:spcAft>
              <a:buSzPts val="1800"/>
              <a:buNone/>
            </a:pPr>
            <a:r>
              <a:rPr lang="en-US" dirty="0"/>
              <a:t>secure coding practices into the design</a:t>
            </a:r>
          </a:p>
          <a:p>
            <a:pPr marL="685800" lvl="0" indent="0" algn="l" rtl="0">
              <a:lnSpc>
                <a:spcPct val="90000"/>
              </a:lnSpc>
              <a:spcBef>
                <a:spcPts val="0"/>
              </a:spcBef>
              <a:spcAft>
                <a:spcPts val="0"/>
              </a:spcAft>
              <a:buSzPts val="1800"/>
              <a:buNone/>
            </a:pPr>
            <a:r>
              <a:rPr lang="en-US" dirty="0"/>
              <a:t>process.</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983356" y="3001977"/>
            <a:ext cx="6075570" cy="341632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D1728BD8-674B-BFF1-C702-89DC612EB2E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184"/>
    </mc:Choice>
    <mc:Fallback>
      <p:transition spd="slow" advTm="25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271670" y="1470991"/>
            <a:ext cx="2900230" cy="4747759"/>
          </a:xfrm>
          <a:prstGeom prst="rect">
            <a:avLst/>
          </a:prstGeom>
          <a:noFill/>
          <a:ln>
            <a:noFill/>
          </a:ln>
        </p:spPr>
        <p:txBody>
          <a:bodyPr spcFirstLastPara="1" wrap="square" lIns="91425" tIns="45700" rIns="91425" bIns="45700" anchor="t" anchorCtr="0">
            <a:normAutofit/>
          </a:bodyPr>
          <a:lstStyle/>
          <a:p>
            <a:pPr marL="482600">
              <a:buSzPts val="2200"/>
            </a:pPr>
            <a:r>
              <a:rPr lang="en-US" sz="1600" dirty="0"/>
              <a:t>Likely: Any coding standard that is highly susceptible to occurring</a:t>
            </a:r>
          </a:p>
          <a:p>
            <a:pPr marL="482600">
              <a:buSzPts val="2200"/>
            </a:pPr>
            <a:r>
              <a:rPr lang="en-US" sz="1600" dirty="0"/>
              <a:t>Priority: A coding standard that has a probable likelihood of occurring with at least a moderate severity</a:t>
            </a:r>
          </a:p>
          <a:p>
            <a:pPr marL="482600">
              <a:buSzPts val="2200"/>
            </a:pPr>
            <a:r>
              <a:rPr lang="en-US" sz="1600" dirty="0"/>
              <a:t>Low Priority: A coding standard that has a probable likelihood of occurring with a low severity</a:t>
            </a:r>
          </a:p>
          <a:p>
            <a:pPr marL="482600">
              <a:buSzPts val="2200"/>
            </a:pPr>
            <a:r>
              <a:rPr lang="en-US" sz="1600" dirty="0"/>
              <a:t>Unlikely: Any coding standard that is unlikely to occur</a:t>
            </a:r>
            <a:endParaRPr sz="1600" dirty="0"/>
          </a:p>
        </p:txBody>
      </p:sp>
      <p:graphicFrame>
        <p:nvGraphicFramePr>
          <p:cNvPr id="161" name="Google Shape;161;p4" descr="Alt text required"/>
          <p:cNvGraphicFramePr/>
          <p:nvPr>
            <p:extLst>
              <p:ext uri="{D42A27DB-BD31-4B8C-83A1-F6EECF244321}">
                <p14:modId xmlns:p14="http://schemas.microsoft.com/office/powerpoint/2010/main" val="1053598942"/>
              </p:ext>
            </p:extLst>
          </p:nvPr>
        </p:nvGraphicFramePr>
        <p:xfrm>
          <a:off x="3322931" y="2554977"/>
          <a:ext cx="7761143"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730718">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Likely</a:t>
                      </a:r>
                      <a:endParaRPr sz="2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STD-003-CPP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STD-004-CPP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STD-005-CPP</a:t>
                      </a:r>
                    </a:p>
                    <a:p>
                      <a:pPr marL="0" marR="0" lvl="0" indent="0" algn="ctr" rtl="0">
                        <a:lnSpc>
                          <a:spcPct val="100000"/>
                        </a:lnSpc>
                        <a:spcBef>
                          <a:spcPts val="0"/>
                        </a:spcBef>
                        <a:spcAft>
                          <a:spcPts val="0"/>
                        </a:spcAft>
                        <a:buClr>
                          <a:srgbClr val="000000"/>
                        </a:buClr>
                        <a:buSzPts val="3600"/>
                        <a:buFont typeface="Arial"/>
                        <a:buNone/>
                      </a:pP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STD-002-CPP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STD-010-CPP</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Low priority</a:t>
                      </a:r>
                      <a:endParaRPr sz="2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STD-007-CPP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Unlikely</a:t>
                      </a:r>
                      <a:endParaRPr sz="2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STD-001-CPP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STD-006-CPP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STD-008-CPP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STD-009-CPP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BAD59F13-FB31-2CBA-22BF-83D32EEE130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815"/>
    </mc:Choice>
    <mc:Fallback>
      <p:transition spd="slow" advTm="16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lt1"/>
              </a:buClr>
              <a:buSzPts val="2200"/>
              <a:buChar char="•"/>
            </a:pPr>
            <a:r>
              <a:rPr lang="en-US" dirty="0"/>
              <a:t>1. Validate Input Data: </a:t>
            </a:r>
            <a:r>
              <a:rPr lang="en-US" sz="1800" dirty="0">
                <a:solidFill>
                  <a:srgbClr val="FFFF00"/>
                </a:solidFill>
                <a:effectLst/>
                <a:latin typeface="Calibri" panose="020F0502020204030204" pitchFamily="34" charset="0"/>
                <a:ea typeface="Calibri" panose="020F0502020204030204" pitchFamily="34" charset="0"/>
              </a:rPr>
              <a:t>STD-003-CPP</a:t>
            </a:r>
            <a:r>
              <a:rPr lang="en-US" sz="1800" dirty="0">
                <a:effectLst/>
                <a:latin typeface="Calibri" panose="020F0502020204030204" pitchFamily="34" charset="0"/>
                <a:ea typeface="Calibri" panose="020F0502020204030204" pitchFamily="34" charset="0"/>
              </a:rPr>
              <a:t>, </a:t>
            </a:r>
            <a:r>
              <a:rPr lang="en-US" sz="1800" dirty="0">
                <a:solidFill>
                  <a:srgbClr val="FFFF00"/>
                </a:solidFill>
                <a:effectLst/>
                <a:latin typeface="Calibri" panose="020F0502020204030204" pitchFamily="34" charset="0"/>
                <a:ea typeface="Calibri" panose="020F0502020204030204" pitchFamily="34" charset="0"/>
              </a:rPr>
              <a:t>STD-004-CPP</a:t>
            </a:r>
            <a:endParaRPr lang="en-US" dirty="0">
              <a:solidFill>
                <a:srgbClr val="FFFF00"/>
              </a:solidFill>
            </a:endParaRPr>
          </a:p>
          <a:p>
            <a:pPr marL="228600" lvl="0" indent="-228600" algn="l" rtl="0">
              <a:lnSpc>
                <a:spcPct val="100000"/>
              </a:lnSpc>
              <a:spcBef>
                <a:spcPts val="0"/>
              </a:spcBef>
              <a:spcAft>
                <a:spcPts val="0"/>
              </a:spcAft>
              <a:buClr>
                <a:schemeClr val="lt1"/>
              </a:buClr>
              <a:buSzPts val="2200"/>
              <a:buChar char="•"/>
            </a:pPr>
            <a:r>
              <a:rPr lang="en-US" dirty="0"/>
              <a:t>2. Heed Compiler Warnings: </a:t>
            </a:r>
            <a:r>
              <a:rPr lang="en-US" sz="1800" dirty="0">
                <a:solidFill>
                  <a:srgbClr val="FFFF00"/>
                </a:solidFill>
                <a:effectLst/>
                <a:latin typeface="Calibri" panose="020F0502020204030204" pitchFamily="34" charset="0"/>
                <a:ea typeface="Calibri" panose="020F0502020204030204" pitchFamily="34" charset="0"/>
              </a:rPr>
              <a:t>STD-001-CPP</a:t>
            </a:r>
            <a:r>
              <a:rPr lang="en-US" sz="1800" dirty="0">
                <a:effectLst/>
                <a:latin typeface="Calibri" panose="020F0502020204030204" pitchFamily="34" charset="0"/>
                <a:ea typeface="Calibri" panose="020F0502020204030204" pitchFamily="34" charset="0"/>
              </a:rPr>
              <a:t>, </a:t>
            </a:r>
            <a:r>
              <a:rPr lang="en-US" sz="1800" dirty="0">
                <a:solidFill>
                  <a:srgbClr val="FFFF00"/>
                </a:solidFill>
                <a:effectLst/>
                <a:latin typeface="Calibri" panose="020F0502020204030204" pitchFamily="34" charset="0"/>
                <a:ea typeface="Calibri" panose="020F0502020204030204" pitchFamily="34" charset="0"/>
              </a:rPr>
              <a:t>STD-002-CPP</a:t>
            </a:r>
            <a:r>
              <a:rPr lang="en-US" sz="1800" dirty="0">
                <a:effectLst/>
                <a:latin typeface="Calibri" panose="020F0502020204030204" pitchFamily="34" charset="0"/>
                <a:ea typeface="Calibri" panose="020F0502020204030204" pitchFamily="34" charset="0"/>
              </a:rPr>
              <a:t>, </a:t>
            </a:r>
            <a:r>
              <a:rPr lang="en-US" sz="1800" dirty="0">
                <a:solidFill>
                  <a:srgbClr val="FFFF00"/>
                </a:solidFill>
                <a:effectLst/>
                <a:latin typeface="Calibri" panose="020F0502020204030204" pitchFamily="34" charset="0"/>
                <a:ea typeface="Calibri" panose="020F0502020204030204" pitchFamily="34" charset="0"/>
              </a:rPr>
              <a:t>STD-005-CPP</a:t>
            </a:r>
            <a:r>
              <a:rPr lang="en-US" sz="1800" dirty="0">
                <a:effectLst/>
                <a:latin typeface="Calibri" panose="020F0502020204030204" pitchFamily="34" charset="0"/>
                <a:ea typeface="Calibri" panose="020F0502020204030204" pitchFamily="34" charset="0"/>
              </a:rPr>
              <a:t>, </a:t>
            </a:r>
            <a:r>
              <a:rPr lang="en-US" sz="1800" dirty="0">
                <a:solidFill>
                  <a:srgbClr val="FFFF00"/>
                </a:solidFill>
                <a:effectLst/>
                <a:latin typeface="Calibri" panose="020F0502020204030204" pitchFamily="34" charset="0"/>
                <a:ea typeface="Calibri" panose="020F0502020204030204" pitchFamily="34" charset="0"/>
              </a:rPr>
              <a:t>STD-009-CPP</a:t>
            </a:r>
            <a:endParaRPr lang="en-US" dirty="0">
              <a:solidFill>
                <a:srgbClr val="FFFF00"/>
              </a:solidFill>
            </a:endParaRPr>
          </a:p>
          <a:p>
            <a:pPr marL="228600" lvl="0" indent="-228600" algn="l" rtl="0">
              <a:lnSpc>
                <a:spcPct val="100000"/>
              </a:lnSpc>
              <a:spcBef>
                <a:spcPts val="0"/>
              </a:spcBef>
              <a:spcAft>
                <a:spcPts val="0"/>
              </a:spcAft>
              <a:buClr>
                <a:schemeClr val="lt1"/>
              </a:buClr>
              <a:buSzPts val="2200"/>
              <a:buChar char="•"/>
            </a:pPr>
            <a:r>
              <a:rPr lang="en-US" dirty="0"/>
              <a:t>3. Architect and Design: </a:t>
            </a:r>
            <a:r>
              <a:rPr lang="en-US" sz="1800" dirty="0">
                <a:solidFill>
                  <a:srgbClr val="FFFF00"/>
                </a:solidFill>
                <a:effectLst/>
                <a:latin typeface="Calibri" panose="020F0502020204030204" pitchFamily="34" charset="0"/>
                <a:ea typeface="Calibri" panose="020F0502020204030204" pitchFamily="34" charset="0"/>
              </a:rPr>
              <a:t>STD-006-CPP</a:t>
            </a:r>
            <a:endParaRPr lang="en-US" dirty="0">
              <a:solidFill>
                <a:srgbClr val="FFFF00"/>
              </a:solidFill>
            </a:endParaRPr>
          </a:p>
          <a:p>
            <a:pPr marL="228600" lvl="0" indent="-228600" algn="l" rtl="0">
              <a:lnSpc>
                <a:spcPct val="100000"/>
              </a:lnSpc>
              <a:spcBef>
                <a:spcPts val="0"/>
              </a:spcBef>
              <a:spcAft>
                <a:spcPts val="0"/>
              </a:spcAft>
              <a:buClr>
                <a:schemeClr val="lt1"/>
              </a:buClr>
              <a:buSzPts val="2200"/>
              <a:buChar char="•"/>
            </a:pPr>
            <a:r>
              <a:rPr lang="en-US" dirty="0"/>
              <a:t>4. Keep It Simple: </a:t>
            </a:r>
            <a:r>
              <a:rPr lang="en-US" sz="1800" dirty="0">
                <a:solidFill>
                  <a:srgbClr val="FFFF00"/>
                </a:solidFill>
                <a:effectLst/>
                <a:latin typeface="Calibri" panose="020F0502020204030204" pitchFamily="34" charset="0"/>
                <a:ea typeface="Calibri" panose="020F0502020204030204" pitchFamily="34" charset="0"/>
              </a:rPr>
              <a:t>STD-002-CPP</a:t>
            </a:r>
            <a:r>
              <a:rPr lang="en-US" sz="1800" dirty="0">
                <a:effectLst/>
                <a:latin typeface="Calibri" panose="020F0502020204030204" pitchFamily="34" charset="0"/>
                <a:ea typeface="Calibri" panose="020F0502020204030204" pitchFamily="34" charset="0"/>
              </a:rPr>
              <a:t>, </a:t>
            </a:r>
            <a:r>
              <a:rPr lang="en-US" sz="1800" dirty="0">
                <a:solidFill>
                  <a:srgbClr val="FFFF00"/>
                </a:solidFill>
                <a:effectLst/>
                <a:latin typeface="Calibri" panose="020F0502020204030204" pitchFamily="34" charset="0"/>
                <a:ea typeface="Calibri" panose="020F0502020204030204" pitchFamily="34" charset="0"/>
              </a:rPr>
              <a:t>STD-008-CPP</a:t>
            </a:r>
            <a:r>
              <a:rPr lang="en-US" sz="1800" dirty="0">
                <a:effectLst/>
                <a:latin typeface="Calibri" panose="020F0502020204030204" pitchFamily="34" charset="0"/>
                <a:ea typeface="Calibri" panose="020F0502020204030204" pitchFamily="34" charset="0"/>
              </a:rPr>
              <a:t>, </a:t>
            </a:r>
            <a:r>
              <a:rPr lang="en-US" sz="1800" dirty="0">
                <a:solidFill>
                  <a:srgbClr val="FFFF00"/>
                </a:solidFill>
                <a:effectLst/>
                <a:latin typeface="Calibri" panose="020F0502020204030204" pitchFamily="34" charset="0"/>
                <a:ea typeface="Calibri" panose="020F0502020204030204" pitchFamily="34" charset="0"/>
              </a:rPr>
              <a:t>STD-009-CPP</a:t>
            </a:r>
            <a:endParaRPr lang="en-US" dirty="0">
              <a:solidFill>
                <a:srgbClr val="FFFF00"/>
              </a:solidFill>
            </a:endParaRPr>
          </a:p>
          <a:p>
            <a:pPr marL="228600" lvl="0" indent="-228600" algn="l" rtl="0">
              <a:lnSpc>
                <a:spcPct val="100000"/>
              </a:lnSpc>
              <a:spcBef>
                <a:spcPts val="0"/>
              </a:spcBef>
              <a:spcAft>
                <a:spcPts val="0"/>
              </a:spcAft>
              <a:buClr>
                <a:schemeClr val="lt1"/>
              </a:buClr>
              <a:buSzPts val="2200"/>
              <a:buChar char="•"/>
            </a:pPr>
            <a:r>
              <a:rPr lang="en-US" dirty="0"/>
              <a:t>5. Default Deny: </a:t>
            </a:r>
            <a:r>
              <a:rPr lang="en-US" sz="1800" dirty="0">
                <a:solidFill>
                  <a:srgbClr val="FFFF00"/>
                </a:solidFill>
                <a:effectLst/>
                <a:latin typeface="Calibri" panose="020F0502020204030204" pitchFamily="34" charset="0"/>
                <a:ea typeface="Calibri" panose="020F0502020204030204" pitchFamily="34" charset="0"/>
              </a:rPr>
              <a:t>STD-008-CPP</a:t>
            </a:r>
            <a:endParaRPr lang="en-US" dirty="0">
              <a:solidFill>
                <a:srgbClr val="FFFF00"/>
              </a:solidFill>
            </a:endParaRPr>
          </a:p>
          <a:p>
            <a:pPr marL="228600" lvl="0" indent="-228600" algn="l" rtl="0">
              <a:lnSpc>
                <a:spcPct val="100000"/>
              </a:lnSpc>
              <a:spcBef>
                <a:spcPts val="0"/>
              </a:spcBef>
              <a:spcAft>
                <a:spcPts val="0"/>
              </a:spcAft>
              <a:buClr>
                <a:schemeClr val="lt1"/>
              </a:buClr>
              <a:buSzPts val="2200"/>
              <a:buChar char="•"/>
            </a:pPr>
            <a:r>
              <a:rPr lang="en-US" dirty="0"/>
              <a:t>6. Adhere to the Principle of Least Privilege: </a:t>
            </a:r>
            <a:r>
              <a:rPr lang="en-US" sz="1800" dirty="0">
                <a:solidFill>
                  <a:srgbClr val="FFFF00"/>
                </a:solidFill>
                <a:effectLst/>
                <a:latin typeface="Calibri" panose="020F0502020204030204" pitchFamily="34" charset="0"/>
                <a:ea typeface="Calibri" panose="020F0502020204030204" pitchFamily="34" charset="0"/>
              </a:rPr>
              <a:t>STD-007-CPP</a:t>
            </a:r>
            <a:endParaRPr lang="en-US" dirty="0">
              <a:solidFill>
                <a:srgbClr val="FFFF00"/>
              </a:solidFill>
            </a:endParaRPr>
          </a:p>
          <a:p>
            <a:pPr marL="228600" lvl="0" indent="-228600" algn="l" rtl="0">
              <a:lnSpc>
                <a:spcPct val="100000"/>
              </a:lnSpc>
              <a:spcBef>
                <a:spcPts val="0"/>
              </a:spcBef>
              <a:spcAft>
                <a:spcPts val="0"/>
              </a:spcAft>
              <a:buClr>
                <a:schemeClr val="lt1"/>
              </a:buClr>
              <a:buSzPts val="2200"/>
              <a:buChar char="•"/>
            </a:pPr>
            <a:r>
              <a:rPr lang="en-US" dirty="0"/>
              <a:t>7. Sanitize Data Sent to Other Systems: </a:t>
            </a:r>
            <a:r>
              <a:rPr lang="en-US" sz="1800" dirty="0">
                <a:solidFill>
                  <a:srgbClr val="FFFF00"/>
                </a:solidFill>
                <a:effectLst/>
                <a:latin typeface="Calibri" panose="020F0502020204030204" pitchFamily="34" charset="0"/>
                <a:ea typeface="Calibri" panose="020F0502020204030204" pitchFamily="34" charset="0"/>
              </a:rPr>
              <a:t>STD-004-CPP</a:t>
            </a:r>
            <a:endParaRPr lang="en-US" dirty="0">
              <a:solidFill>
                <a:srgbClr val="FFFF00"/>
              </a:solidFill>
            </a:endParaRPr>
          </a:p>
          <a:p>
            <a:pPr marL="228600" lvl="0" indent="-228600" algn="l" rtl="0">
              <a:lnSpc>
                <a:spcPct val="100000"/>
              </a:lnSpc>
              <a:spcBef>
                <a:spcPts val="0"/>
              </a:spcBef>
              <a:spcAft>
                <a:spcPts val="0"/>
              </a:spcAft>
              <a:buClr>
                <a:schemeClr val="lt1"/>
              </a:buClr>
              <a:buSzPts val="2200"/>
              <a:buChar char="•"/>
            </a:pPr>
            <a:r>
              <a:rPr lang="en-US" dirty="0"/>
              <a:t>8. Practice Defense in Depth: </a:t>
            </a:r>
            <a:r>
              <a:rPr lang="en-US" sz="1800" dirty="0">
                <a:solidFill>
                  <a:srgbClr val="FFFF00"/>
                </a:solidFill>
                <a:effectLst/>
                <a:latin typeface="Calibri" panose="020F0502020204030204" pitchFamily="34" charset="0"/>
                <a:ea typeface="Calibri" panose="020F0502020204030204" pitchFamily="34" charset="0"/>
              </a:rPr>
              <a:t>STD-007-CPP</a:t>
            </a:r>
            <a:endParaRPr lang="en-US" dirty="0">
              <a:solidFill>
                <a:srgbClr val="FFFF00"/>
              </a:solidFill>
            </a:endParaRPr>
          </a:p>
          <a:p>
            <a:pPr marL="228600" lvl="0" indent="-228600" algn="l" rtl="0">
              <a:lnSpc>
                <a:spcPct val="100000"/>
              </a:lnSpc>
              <a:spcBef>
                <a:spcPts val="0"/>
              </a:spcBef>
              <a:spcAft>
                <a:spcPts val="0"/>
              </a:spcAft>
              <a:buClr>
                <a:schemeClr val="lt1"/>
              </a:buClr>
              <a:buSzPts val="2200"/>
              <a:buChar char="•"/>
            </a:pPr>
            <a:r>
              <a:rPr lang="en-US" dirty="0"/>
              <a:t>9. Use Effective Quality Assurance Techniques: </a:t>
            </a:r>
            <a:r>
              <a:rPr lang="en-US" sz="1800" dirty="0">
                <a:solidFill>
                  <a:srgbClr val="FFFF00"/>
                </a:solidFill>
                <a:effectLst/>
                <a:latin typeface="Calibri" panose="020F0502020204030204" pitchFamily="34" charset="0"/>
                <a:ea typeface="Calibri" panose="020F0502020204030204" pitchFamily="34" charset="0"/>
              </a:rPr>
              <a:t>STD-005-CPP</a:t>
            </a:r>
            <a:r>
              <a:rPr lang="en-US" sz="1800" dirty="0">
                <a:effectLst/>
                <a:latin typeface="Calibri" panose="020F0502020204030204" pitchFamily="34" charset="0"/>
                <a:ea typeface="Calibri" panose="020F0502020204030204" pitchFamily="34" charset="0"/>
              </a:rPr>
              <a:t>, </a:t>
            </a:r>
            <a:r>
              <a:rPr lang="en-US" sz="1800" dirty="0">
                <a:solidFill>
                  <a:srgbClr val="FFFF00"/>
                </a:solidFill>
                <a:effectLst/>
                <a:latin typeface="Calibri" panose="020F0502020204030204" pitchFamily="34" charset="0"/>
                <a:ea typeface="Calibri" panose="020F0502020204030204" pitchFamily="34" charset="0"/>
              </a:rPr>
              <a:t>STD-006-CPP</a:t>
            </a:r>
            <a:r>
              <a:rPr lang="en-US" sz="1800" dirty="0">
                <a:effectLst/>
                <a:latin typeface="Calibri" panose="020F0502020204030204" pitchFamily="34" charset="0"/>
                <a:ea typeface="Calibri" panose="020F0502020204030204" pitchFamily="34" charset="0"/>
              </a:rPr>
              <a:t>, </a:t>
            </a:r>
            <a:r>
              <a:rPr lang="en-US" sz="1800" dirty="0">
                <a:solidFill>
                  <a:srgbClr val="FFFF00"/>
                </a:solidFill>
                <a:effectLst/>
                <a:latin typeface="Calibri" panose="020F0502020204030204" pitchFamily="34" charset="0"/>
                <a:ea typeface="Calibri" panose="020F0502020204030204" pitchFamily="34" charset="0"/>
              </a:rPr>
              <a:t>STD-010-CPP</a:t>
            </a:r>
            <a:endParaRPr lang="en-US" dirty="0">
              <a:solidFill>
                <a:srgbClr val="FFFF00"/>
              </a:solidFill>
            </a:endParaRPr>
          </a:p>
          <a:p>
            <a:pPr marL="228600" lvl="0" indent="-228600" algn="l" rtl="0">
              <a:lnSpc>
                <a:spcPct val="100000"/>
              </a:lnSpc>
              <a:spcBef>
                <a:spcPts val="0"/>
              </a:spcBef>
              <a:spcAft>
                <a:spcPts val="0"/>
              </a:spcAft>
              <a:buClr>
                <a:schemeClr val="lt1"/>
              </a:buClr>
              <a:buSzPts val="2200"/>
              <a:buChar char="•"/>
            </a:pPr>
            <a:r>
              <a:rPr lang="en-US" dirty="0"/>
              <a:t>10. Adopting the Secure Coding Standard: </a:t>
            </a:r>
            <a:r>
              <a:rPr lang="en-US" sz="1800" dirty="0">
                <a:solidFill>
                  <a:srgbClr val="FFFF00"/>
                </a:solidFill>
                <a:effectLst/>
                <a:latin typeface="Calibri" panose="020F0502020204030204" pitchFamily="34" charset="0"/>
                <a:ea typeface="Calibri" panose="020F0502020204030204" pitchFamily="34" charset="0"/>
              </a:rPr>
              <a:t>STD-009-CPP</a:t>
            </a:r>
            <a:endParaRPr dirty="0">
              <a:solidFill>
                <a:srgbClr val="FFFF00"/>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4E6CB746-0A83-67F4-B560-D1CA82FD56F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868"/>
    </mc:Choice>
    <mc:Fallback>
      <p:transition spd="slow" advTm="15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75722" y="757747"/>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7245627" y="2239618"/>
            <a:ext cx="3707296" cy="313461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The following coding standards are ordered by highest priority to least priority. This was determined by using the threat matrix, established by the proposed likelihood of occurrence and severity of incident.</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7" name="Table 6">
            <a:extLst>
              <a:ext uri="{FF2B5EF4-FFF2-40B4-BE49-F238E27FC236}">
                <a16:creationId xmlns:a16="http://schemas.microsoft.com/office/drawing/2014/main" id="{2F81595F-3801-02DD-4FE3-27F99935072B}"/>
              </a:ext>
            </a:extLst>
          </p:cNvPr>
          <p:cNvGraphicFramePr>
            <a:graphicFrameLocks noGrp="1"/>
          </p:cNvGraphicFramePr>
          <p:nvPr>
            <p:extLst>
              <p:ext uri="{D42A27DB-BD31-4B8C-83A1-F6EECF244321}">
                <p14:modId xmlns:p14="http://schemas.microsoft.com/office/powerpoint/2010/main" val="1124223607"/>
              </p:ext>
            </p:extLst>
          </p:nvPr>
        </p:nvGraphicFramePr>
        <p:xfrm>
          <a:off x="1745974" y="2021013"/>
          <a:ext cx="3586921" cy="4079240"/>
        </p:xfrm>
        <a:graphic>
          <a:graphicData uri="http://schemas.openxmlformats.org/drawingml/2006/table">
            <a:tbl>
              <a:tblPr firstRow="1" bandRow="1">
                <a:tableStyleId>{638B1855-1B75-4FBE-930C-398BA8C253C6}</a:tableStyleId>
              </a:tblPr>
              <a:tblGrid>
                <a:gridCol w="1620078">
                  <a:extLst>
                    <a:ext uri="{9D8B030D-6E8A-4147-A177-3AD203B41FA5}">
                      <a16:colId xmlns:a16="http://schemas.microsoft.com/office/drawing/2014/main" val="958496147"/>
                    </a:ext>
                  </a:extLst>
                </a:gridCol>
                <a:gridCol w="1966843">
                  <a:extLst>
                    <a:ext uri="{9D8B030D-6E8A-4147-A177-3AD203B41FA5}">
                      <a16:colId xmlns:a16="http://schemas.microsoft.com/office/drawing/2014/main" val="456724314"/>
                    </a:ext>
                  </a:extLst>
                </a:gridCol>
              </a:tblGrid>
              <a:tr h="370840">
                <a:tc>
                  <a:txBody>
                    <a:bodyPr/>
                    <a:lstStyle/>
                    <a:p>
                      <a:pPr algn="ctr"/>
                      <a:r>
                        <a:rPr lang="en-US" dirty="0"/>
                        <a:t>Label</a:t>
                      </a:r>
                    </a:p>
                  </a:txBody>
                  <a:tcPr/>
                </a:tc>
                <a:tc>
                  <a:txBody>
                    <a:bodyPr/>
                    <a:lstStyle/>
                    <a:p>
                      <a:pPr algn="ctr"/>
                      <a:r>
                        <a:rPr lang="en-US" dirty="0"/>
                        <a:t>Coding Standard</a:t>
                      </a:r>
                    </a:p>
                  </a:txBody>
                  <a:tcPr/>
                </a:tc>
                <a:extLst>
                  <a:ext uri="{0D108BD9-81ED-4DB2-BD59-A6C34878D82A}">
                    <a16:rowId xmlns:a16="http://schemas.microsoft.com/office/drawing/2014/main" val="1279713966"/>
                  </a:ext>
                </a:extLst>
              </a:tr>
              <a:tr h="370840">
                <a:tc>
                  <a:txBody>
                    <a:bodyPr/>
                    <a:lstStyle/>
                    <a:p>
                      <a:r>
                        <a:rPr lang="en-US" sz="1400" b="0" i="0" u="none" strike="noStrike" cap="none" dirty="0">
                          <a:solidFill>
                            <a:schemeClr val="lt1"/>
                          </a:solidFill>
                          <a:effectLst/>
                          <a:latin typeface="+mn-lt"/>
                          <a:ea typeface="+mn-ea"/>
                          <a:cs typeface="+mn-cs"/>
                          <a:sym typeface="Arial"/>
                        </a:rPr>
                        <a:t>STD-003-CPP</a:t>
                      </a:r>
                      <a:endParaRPr lang="en-US" dirty="0"/>
                    </a:p>
                  </a:txBody>
                  <a:tcPr/>
                </a:tc>
                <a:tc>
                  <a:txBody>
                    <a:bodyPr/>
                    <a:lstStyle/>
                    <a:p>
                      <a:r>
                        <a:rPr lang="en-US" dirty="0"/>
                        <a:t>String Correctness</a:t>
                      </a:r>
                    </a:p>
                  </a:txBody>
                  <a:tcPr/>
                </a:tc>
                <a:extLst>
                  <a:ext uri="{0D108BD9-81ED-4DB2-BD59-A6C34878D82A}">
                    <a16:rowId xmlns:a16="http://schemas.microsoft.com/office/drawing/2014/main" val="3667409584"/>
                  </a:ext>
                </a:extLst>
              </a:tr>
              <a:tr h="370840">
                <a:tc>
                  <a:txBody>
                    <a:bodyPr/>
                    <a:lstStyle/>
                    <a:p>
                      <a:r>
                        <a:rPr lang="en-US" sz="1400" b="0" i="0" u="none" strike="noStrike" cap="none" dirty="0">
                          <a:solidFill>
                            <a:schemeClr val="lt1"/>
                          </a:solidFill>
                          <a:effectLst/>
                          <a:latin typeface="+mn-lt"/>
                          <a:ea typeface="+mn-ea"/>
                          <a:cs typeface="+mn-cs"/>
                          <a:sym typeface="Arial"/>
                        </a:rPr>
                        <a:t>STD-004-CPP</a:t>
                      </a:r>
                      <a:endParaRPr lang="en-US" dirty="0"/>
                    </a:p>
                  </a:txBody>
                  <a:tcPr/>
                </a:tc>
                <a:tc>
                  <a:txBody>
                    <a:bodyPr/>
                    <a:lstStyle/>
                    <a:p>
                      <a:r>
                        <a:rPr lang="en-US" dirty="0"/>
                        <a:t>SQL Injection</a:t>
                      </a:r>
                    </a:p>
                  </a:txBody>
                  <a:tcPr/>
                </a:tc>
                <a:extLst>
                  <a:ext uri="{0D108BD9-81ED-4DB2-BD59-A6C34878D82A}">
                    <a16:rowId xmlns:a16="http://schemas.microsoft.com/office/drawing/2014/main" val="357445102"/>
                  </a:ext>
                </a:extLst>
              </a:tr>
              <a:tr h="370840">
                <a:tc>
                  <a:txBody>
                    <a:bodyPr/>
                    <a:lstStyle/>
                    <a:p>
                      <a:r>
                        <a:rPr lang="en-US" sz="1400" b="0" i="0" u="none" strike="noStrike" cap="none" dirty="0">
                          <a:solidFill>
                            <a:schemeClr val="lt1"/>
                          </a:solidFill>
                          <a:effectLst/>
                          <a:latin typeface="+mn-lt"/>
                          <a:ea typeface="+mn-ea"/>
                          <a:cs typeface="+mn-cs"/>
                          <a:sym typeface="Arial"/>
                        </a:rPr>
                        <a:t>STD-005-CPP</a:t>
                      </a:r>
                      <a:endParaRPr lang="en-US" dirty="0"/>
                    </a:p>
                  </a:txBody>
                  <a:tcPr/>
                </a:tc>
                <a:tc>
                  <a:txBody>
                    <a:bodyPr/>
                    <a:lstStyle/>
                    <a:p>
                      <a:r>
                        <a:rPr lang="en-US" dirty="0"/>
                        <a:t>Memory Protection</a:t>
                      </a:r>
                    </a:p>
                  </a:txBody>
                  <a:tcPr/>
                </a:tc>
                <a:extLst>
                  <a:ext uri="{0D108BD9-81ED-4DB2-BD59-A6C34878D82A}">
                    <a16:rowId xmlns:a16="http://schemas.microsoft.com/office/drawing/2014/main" val="4083940659"/>
                  </a:ext>
                </a:extLst>
              </a:tr>
              <a:tr h="370840">
                <a:tc>
                  <a:txBody>
                    <a:bodyPr/>
                    <a:lstStyle/>
                    <a:p>
                      <a:r>
                        <a:rPr lang="en-US" sz="1400" b="0" i="0" u="none" strike="noStrike" cap="none" dirty="0">
                          <a:solidFill>
                            <a:schemeClr val="lt1"/>
                          </a:solidFill>
                          <a:effectLst/>
                          <a:latin typeface="+mn-lt"/>
                          <a:ea typeface="+mn-ea"/>
                          <a:cs typeface="+mn-cs"/>
                          <a:sym typeface="Arial"/>
                        </a:rPr>
                        <a:t>STD-002-CPP</a:t>
                      </a:r>
                      <a:endParaRPr lang="en-US" dirty="0"/>
                    </a:p>
                  </a:txBody>
                  <a:tcPr/>
                </a:tc>
                <a:tc>
                  <a:txBody>
                    <a:bodyPr/>
                    <a:lstStyle/>
                    <a:p>
                      <a:r>
                        <a:rPr lang="en-US" dirty="0"/>
                        <a:t>Data Value</a:t>
                      </a:r>
                    </a:p>
                  </a:txBody>
                  <a:tcPr/>
                </a:tc>
                <a:extLst>
                  <a:ext uri="{0D108BD9-81ED-4DB2-BD59-A6C34878D82A}">
                    <a16:rowId xmlns:a16="http://schemas.microsoft.com/office/drawing/2014/main" val="2230722949"/>
                  </a:ext>
                </a:extLst>
              </a:tr>
              <a:tr h="370840">
                <a:tc>
                  <a:txBody>
                    <a:bodyPr/>
                    <a:lstStyle/>
                    <a:p>
                      <a:r>
                        <a:rPr lang="en-US" sz="1400" b="0" i="0" u="none" strike="noStrike" cap="none" dirty="0">
                          <a:solidFill>
                            <a:schemeClr val="lt1"/>
                          </a:solidFill>
                          <a:effectLst/>
                          <a:latin typeface="+mn-lt"/>
                          <a:ea typeface="+mn-ea"/>
                          <a:cs typeface="+mn-cs"/>
                          <a:sym typeface="Arial"/>
                        </a:rPr>
                        <a:t>STD-010-CPP</a:t>
                      </a:r>
                      <a:endParaRPr lang="en-US" dirty="0"/>
                    </a:p>
                  </a:txBody>
                  <a:tcPr/>
                </a:tc>
                <a:tc>
                  <a:txBody>
                    <a:bodyPr/>
                    <a:lstStyle/>
                    <a:p>
                      <a:r>
                        <a:rPr lang="en-US" dirty="0"/>
                        <a:t>Function Returns</a:t>
                      </a:r>
                    </a:p>
                  </a:txBody>
                  <a:tcPr/>
                </a:tc>
                <a:extLst>
                  <a:ext uri="{0D108BD9-81ED-4DB2-BD59-A6C34878D82A}">
                    <a16:rowId xmlns:a16="http://schemas.microsoft.com/office/drawing/2014/main" val="195644150"/>
                  </a:ext>
                </a:extLst>
              </a:tr>
              <a:tr h="370840">
                <a:tc>
                  <a:txBody>
                    <a:bodyPr/>
                    <a:lstStyle/>
                    <a:p>
                      <a:r>
                        <a:rPr lang="en-US" sz="1400" b="0" i="0" u="none" strike="noStrike" cap="none" dirty="0">
                          <a:solidFill>
                            <a:schemeClr val="lt1"/>
                          </a:solidFill>
                          <a:effectLst/>
                          <a:latin typeface="+mn-lt"/>
                          <a:ea typeface="+mn-ea"/>
                          <a:cs typeface="+mn-cs"/>
                          <a:sym typeface="Arial"/>
                        </a:rPr>
                        <a:t>STD-007-CPP</a:t>
                      </a:r>
                      <a:endParaRPr lang="en-US" dirty="0"/>
                    </a:p>
                  </a:txBody>
                  <a:tcPr/>
                </a:tc>
                <a:tc>
                  <a:txBody>
                    <a:bodyPr/>
                    <a:lstStyle/>
                    <a:p>
                      <a:r>
                        <a:rPr lang="en-US" dirty="0"/>
                        <a:t>Exceptions</a:t>
                      </a:r>
                    </a:p>
                  </a:txBody>
                  <a:tcPr/>
                </a:tc>
                <a:extLst>
                  <a:ext uri="{0D108BD9-81ED-4DB2-BD59-A6C34878D82A}">
                    <a16:rowId xmlns:a16="http://schemas.microsoft.com/office/drawing/2014/main" val="2524548450"/>
                  </a:ext>
                </a:extLst>
              </a:tr>
              <a:tr h="370840">
                <a:tc>
                  <a:txBody>
                    <a:bodyPr/>
                    <a:lstStyle/>
                    <a:p>
                      <a:r>
                        <a:rPr lang="en-US" sz="1400" b="0" i="0" u="none" strike="noStrike" cap="none" dirty="0">
                          <a:solidFill>
                            <a:schemeClr val="lt1"/>
                          </a:solidFill>
                          <a:effectLst/>
                          <a:latin typeface="+mn-lt"/>
                          <a:ea typeface="+mn-ea"/>
                          <a:cs typeface="+mn-cs"/>
                          <a:sym typeface="Arial"/>
                        </a:rPr>
                        <a:t>STD-001-CPP</a:t>
                      </a:r>
                      <a:endParaRPr lang="en-US" dirty="0"/>
                    </a:p>
                  </a:txBody>
                  <a:tcPr/>
                </a:tc>
                <a:tc>
                  <a:txBody>
                    <a:bodyPr/>
                    <a:lstStyle/>
                    <a:p>
                      <a:r>
                        <a:rPr lang="en-US" dirty="0"/>
                        <a:t>Data Type</a:t>
                      </a:r>
                    </a:p>
                  </a:txBody>
                  <a:tcPr/>
                </a:tc>
                <a:extLst>
                  <a:ext uri="{0D108BD9-81ED-4DB2-BD59-A6C34878D82A}">
                    <a16:rowId xmlns:a16="http://schemas.microsoft.com/office/drawing/2014/main" val="3071081603"/>
                  </a:ext>
                </a:extLst>
              </a:tr>
              <a:tr h="370840">
                <a:tc>
                  <a:txBody>
                    <a:bodyPr/>
                    <a:lstStyle/>
                    <a:p>
                      <a:r>
                        <a:rPr lang="en-US" sz="1400" b="0" i="0" u="none" strike="noStrike" cap="none" dirty="0">
                          <a:solidFill>
                            <a:schemeClr val="lt1"/>
                          </a:solidFill>
                          <a:effectLst/>
                          <a:latin typeface="+mn-lt"/>
                          <a:ea typeface="+mn-ea"/>
                          <a:cs typeface="+mn-cs"/>
                          <a:sym typeface="Arial"/>
                        </a:rPr>
                        <a:t>STD-006-CPP</a:t>
                      </a:r>
                      <a:endParaRPr lang="en-US" dirty="0"/>
                    </a:p>
                  </a:txBody>
                  <a:tcPr/>
                </a:tc>
                <a:tc>
                  <a:txBody>
                    <a:bodyPr/>
                    <a:lstStyle/>
                    <a:p>
                      <a:r>
                        <a:rPr lang="en-US" dirty="0"/>
                        <a:t>Assertions</a:t>
                      </a:r>
                    </a:p>
                  </a:txBody>
                  <a:tcPr/>
                </a:tc>
                <a:extLst>
                  <a:ext uri="{0D108BD9-81ED-4DB2-BD59-A6C34878D82A}">
                    <a16:rowId xmlns:a16="http://schemas.microsoft.com/office/drawing/2014/main" val="2229244519"/>
                  </a:ext>
                </a:extLst>
              </a:tr>
              <a:tr h="370840">
                <a:tc>
                  <a:txBody>
                    <a:bodyPr/>
                    <a:lstStyle/>
                    <a:p>
                      <a:r>
                        <a:rPr lang="en-US" sz="1400" b="0" i="0" u="none" strike="noStrike" cap="none" dirty="0">
                          <a:solidFill>
                            <a:schemeClr val="lt1"/>
                          </a:solidFill>
                          <a:effectLst/>
                          <a:latin typeface="+mn-lt"/>
                          <a:ea typeface="+mn-ea"/>
                          <a:cs typeface="+mn-cs"/>
                          <a:sym typeface="Arial"/>
                        </a:rPr>
                        <a:t>STD-008-CPP</a:t>
                      </a:r>
                      <a:endParaRPr lang="en-US" dirty="0"/>
                    </a:p>
                  </a:txBody>
                  <a:tcPr/>
                </a:tc>
                <a:tc>
                  <a:txBody>
                    <a:bodyPr/>
                    <a:lstStyle/>
                    <a:p>
                      <a:r>
                        <a:rPr lang="en-US" dirty="0"/>
                        <a:t>File Stream</a:t>
                      </a:r>
                    </a:p>
                  </a:txBody>
                  <a:tcPr/>
                </a:tc>
                <a:extLst>
                  <a:ext uri="{0D108BD9-81ED-4DB2-BD59-A6C34878D82A}">
                    <a16:rowId xmlns:a16="http://schemas.microsoft.com/office/drawing/2014/main" val="3521465921"/>
                  </a:ext>
                </a:extLst>
              </a:tr>
              <a:tr h="370840">
                <a:tc>
                  <a:txBody>
                    <a:bodyPr/>
                    <a:lstStyle/>
                    <a:p>
                      <a:r>
                        <a:rPr lang="en-US" sz="1400" b="0" i="0" u="none" strike="noStrike" cap="none" dirty="0">
                          <a:solidFill>
                            <a:schemeClr val="lt1"/>
                          </a:solidFill>
                          <a:effectLst/>
                          <a:latin typeface="+mn-lt"/>
                          <a:ea typeface="+mn-ea"/>
                          <a:cs typeface="+mn-cs"/>
                          <a:sym typeface="Arial"/>
                        </a:rPr>
                        <a:t>STD-009-CPP</a:t>
                      </a:r>
                      <a:endParaRPr lang="en-US" dirty="0"/>
                    </a:p>
                  </a:txBody>
                  <a:tcPr/>
                </a:tc>
                <a:tc>
                  <a:txBody>
                    <a:bodyPr/>
                    <a:lstStyle/>
                    <a:p>
                      <a:r>
                        <a:rPr lang="en-US" dirty="0"/>
                        <a:t>Namespaces</a:t>
                      </a:r>
                    </a:p>
                  </a:txBody>
                  <a:tcPr/>
                </a:tc>
                <a:extLst>
                  <a:ext uri="{0D108BD9-81ED-4DB2-BD59-A6C34878D82A}">
                    <a16:rowId xmlns:a16="http://schemas.microsoft.com/office/drawing/2014/main" val="2204569479"/>
                  </a:ext>
                </a:extLst>
              </a:tr>
            </a:tbl>
          </a:graphicData>
        </a:graphic>
      </p:graphicFrame>
      <p:pic>
        <p:nvPicPr>
          <p:cNvPr id="6" name="Audio 5">
            <a:hlinkClick r:id="" action="ppaction://media"/>
            <a:extLst>
              <a:ext uri="{FF2B5EF4-FFF2-40B4-BE49-F238E27FC236}">
                <a16:creationId xmlns:a16="http://schemas.microsoft.com/office/drawing/2014/main" id="{AC447415-F218-7EF9-E9FD-1875C0C9D30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114"/>
    </mc:Choice>
    <mc:Fallback>
      <p:transition spd="slow" advTm="11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E277CDD3-64BC-78C5-946C-B23CACBC5E42}"/>
              </a:ext>
            </a:extLst>
          </p:cNvPr>
          <p:cNvGraphicFramePr>
            <a:graphicFrameLocks noGrp="1"/>
          </p:cNvGraphicFramePr>
          <p:nvPr>
            <p:extLst>
              <p:ext uri="{D42A27DB-BD31-4B8C-83A1-F6EECF244321}">
                <p14:modId xmlns:p14="http://schemas.microsoft.com/office/powerpoint/2010/main" val="2937314510"/>
              </p:ext>
            </p:extLst>
          </p:nvPr>
        </p:nvGraphicFramePr>
        <p:xfrm>
          <a:off x="2032000" y="2230414"/>
          <a:ext cx="8128000" cy="4150360"/>
        </p:xfrm>
        <a:graphic>
          <a:graphicData uri="http://schemas.openxmlformats.org/drawingml/2006/table">
            <a:tbl>
              <a:tblPr firstRow="1" bandRow="1">
                <a:tableStyleId>{46F890A9-2807-4EBB-B81D-B2AA78EC7F39}</a:tableStyleId>
              </a:tblPr>
              <a:tblGrid>
                <a:gridCol w="4064000">
                  <a:extLst>
                    <a:ext uri="{9D8B030D-6E8A-4147-A177-3AD203B41FA5}">
                      <a16:colId xmlns:a16="http://schemas.microsoft.com/office/drawing/2014/main" val="2857502989"/>
                    </a:ext>
                  </a:extLst>
                </a:gridCol>
                <a:gridCol w="4064000">
                  <a:extLst>
                    <a:ext uri="{9D8B030D-6E8A-4147-A177-3AD203B41FA5}">
                      <a16:colId xmlns:a16="http://schemas.microsoft.com/office/drawing/2014/main" val="2978163300"/>
                    </a:ext>
                  </a:extLst>
                </a:gridCol>
              </a:tblGrid>
              <a:tr h="494160">
                <a:tc>
                  <a:txBody>
                    <a:bodyPr/>
                    <a:lstStyle/>
                    <a:p>
                      <a:pPr algn="ctr"/>
                      <a:r>
                        <a:rPr lang="en-US" sz="1800" dirty="0">
                          <a:solidFill>
                            <a:schemeClr val="tx1"/>
                          </a:solidFill>
                        </a:rPr>
                        <a:t>Encryption at rest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400" b="0" i="0" u="none" strike="noStrike" cap="none" dirty="0">
                          <a:solidFill>
                            <a:schemeClr val="tx1"/>
                          </a:solidFill>
                          <a:effectLst/>
                          <a:latin typeface="+mn-lt"/>
                          <a:ea typeface="+mn-ea"/>
                          <a:cs typeface="+mn-cs"/>
                          <a:sym typeface="Arial"/>
                        </a:rPr>
                        <a:t>Encryption at rest applies to data that is not currently being, rather being stored in a server or database. A secure hashing algorithm must be implemented to keep user information that is being stored within our services safe. </a:t>
                      </a:r>
                      <a:endParaRPr lang="en-US" b="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2793785"/>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chemeClr val="tx1"/>
                          </a:solidFill>
                        </a:rPr>
                        <a:t>Encryption in flight</a:t>
                      </a:r>
                    </a:p>
                    <a:p>
                      <a:pPr algn="ctr"/>
                      <a:endParaRPr lang="en-US" sz="180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dirty="0">
                          <a:solidFill>
                            <a:schemeClr val="dk1"/>
                          </a:solidFill>
                          <a:effectLst/>
                          <a:latin typeface="+mn-lt"/>
                          <a:ea typeface="+mn-ea"/>
                          <a:cs typeface="+mn-cs"/>
                          <a:sym typeface="Arial"/>
                        </a:rPr>
                        <a:t>Encryption in flight would be indicative of data being transferred between a database and a network/program. This policy maintains that user information shall be encrypted during the exchange of data as to mitigate man-in-the-middle attacks. </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4768718"/>
                  </a:ext>
                </a:extLst>
              </a:tr>
              <a:tr h="60574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chemeClr val="tx1"/>
                          </a:solidFill>
                        </a:rPr>
                        <a:t>Encryption in use</a:t>
                      </a:r>
                    </a:p>
                    <a:p>
                      <a:pPr algn="ct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spcBef>
                          <a:spcPts val="0"/>
                        </a:spcBef>
                        <a:spcAft>
                          <a:spcPts val="0"/>
                        </a:spcAft>
                      </a:pPr>
                      <a:r>
                        <a:rPr lang="en-US" sz="1400" dirty="0">
                          <a:effectLst/>
                          <a:latin typeface="+mj-lt"/>
                          <a:ea typeface="Calibri" panose="020F0502020204030204" pitchFamily="34" charset="0"/>
                        </a:rPr>
                        <a:t>Encryption in use refers to data that is actively being processed from a user. For example, when a user enters their credit card information into a web-page. Encryption of the user’s card information should take place and handled with third-party services, the information should never be stored locally to the program.</a:t>
                      </a:r>
                    </a:p>
                  </a:txBody>
                  <a:tcPr marL="63500" marR="63500" marT="63500" marB="6350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44150851"/>
                  </a:ext>
                </a:extLst>
              </a:tr>
            </a:tbl>
          </a:graphicData>
        </a:graphic>
      </p:graphicFrame>
      <p:pic>
        <p:nvPicPr>
          <p:cNvPr id="8" name="Audio 7">
            <a:hlinkClick r:id="" action="ppaction://media"/>
            <a:extLst>
              <a:ext uri="{FF2B5EF4-FFF2-40B4-BE49-F238E27FC236}">
                <a16:creationId xmlns:a16="http://schemas.microsoft.com/office/drawing/2014/main" id="{AB1B5634-8E4C-24CA-E4F5-D36A4C90473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499"/>
    </mc:Choice>
    <mc:Fallback>
      <p:transition spd="slow" advTm="19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6" name="Table 5">
            <a:extLst>
              <a:ext uri="{FF2B5EF4-FFF2-40B4-BE49-F238E27FC236}">
                <a16:creationId xmlns:a16="http://schemas.microsoft.com/office/drawing/2014/main" id="{82AF621B-1C7F-2A2A-A96D-C53CC41365E6}"/>
              </a:ext>
            </a:extLst>
          </p:cNvPr>
          <p:cNvGraphicFramePr>
            <a:graphicFrameLocks noGrp="1"/>
          </p:cNvGraphicFramePr>
          <p:nvPr>
            <p:extLst>
              <p:ext uri="{D42A27DB-BD31-4B8C-83A1-F6EECF244321}">
                <p14:modId xmlns:p14="http://schemas.microsoft.com/office/powerpoint/2010/main" val="1701336164"/>
              </p:ext>
            </p:extLst>
          </p:nvPr>
        </p:nvGraphicFramePr>
        <p:xfrm>
          <a:off x="1886226" y="2057401"/>
          <a:ext cx="8128000" cy="3576540"/>
        </p:xfrm>
        <a:graphic>
          <a:graphicData uri="http://schemas.openxmlformats.org/drawingml/2006/table">
            <a:tbl>
              <a:tblPr firstRow="1" bandRow="1">
                <a:tableStyleId>{93296810-A885-4BE3-A3E7-6D5BEEA58F35}</a:tableStyleId>
              </a:tblPr>
              <a:tblGrid>
                <a:gridCol w="4064000">
                  <a:extLst>
                    <a:ext uri="{9D8B030D-6E8A-4147-A177-3AD203B41FA5}">
                      <a16:colId xmlns:a16="http://schemas.microsoft.com/office/drawing/2014/main" val="2092466435"/>
                    </a:ext>
                  </a:extLst>
                </a:gridCol>
                <a:gridCol w="4064000">
                  <a:extLst>
                    <a:ext uri="{9D8B030D-6E8A-4147-A177-3AD203B41FA5}">
                      <a16:colId xmlns:a16="http://schemas.microsoft.com/office/drawing/2014/main" val="3544002543"/>
                    </a:ext>
                  </a:extLst>
                </a:gridCol>
              </a:tblGrid>
              <a:tr h="1176130">
                <a:tc>
                  <a:txBody>
                    <a:bodyPr/>
                    <a:lstStyle/>
                    <a:p>
                      <a:pPr algn="ctr"/>
                      <a:r>
                        <a:rPr lang="en-US" sz="1800" b="1" i="0" u="none" strike="noStrike" cap="none" dirty="0">
                          <a:solidFill>
                            <a:schemeClr val="tx1"/>
                          </a:solidFill>
                          <a:effectLst/>
                          <a:latin typeface="+mn-lt"/>
                          <a:ea typeface="+mn-ea"/>
                          <a:cs typeface="+mn-cs"/>
                          <a:sym typeface="Arial"/>
                        </a:rPr>
                        <a:t>Authentication</a:t>
                      </a:r>
                      <a:endParaRPr lang="en-US" sz="180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b="0" dirty="0">
                          <a:solidFill>
                            <a:schemeClr val="tx1"/>
                          </a:solidFill>
                          <a:effectLst/>
                          <a:latin typeface="Calibri" panose="020F0502020204030204" pitchFamily="34" charset="0"/>
                          <a:ea typeface="Calibri" panose="020F0502020204030204" pitchFamily="34" charset="0"/>
                        </a:rPr>
                        <a:t>All users using our software must be authenticated before use. This aids in reducing the possibility of users pirating our software. Also, this ensures that the person attempting to access the software is the user stated. This can be achieved with two-step verification processes.</a:t>
                      </a:r>
                    </a:p>
                  </a:txBody>
                  <a:tcPr marL="63500" marR="63500" marT="63500" marB="6350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607621"/>
                  </a:ext>
                </a:extLst>
              </a:tr>
              <a:tr h="1176130">
                <a:tc>
                  <a:txBody>
                    <a:bodyPr/>
                    <a:lstStyle/>
                    <a:p>
                      <a:pPr algn="ctr"/>
                      <a:r>
                        <a:rPr lang="en-US" sz="1800" b="1" i="0" u="none" strike="noStrike" cap="none" dirty="0">
                          <a:solidFill>
                            <a:schemeClr val="dk1"/>
                          </a:solidFill>
                          <a:effectLst/>
                          <a:latin typeface="+mn-lt"/>
                          <a:ea typeface="+mn-ea"/>
                          <a:cs typeface="+mn-cs"/>
                          <a:sym typeface="Arial"/>
                        </a:rPr>
                        <a:t>Authorization</a:t>
                      </a:r>
                      <a:endParaRPr lang="en-US" sz="1800"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tx1"/>
                          </a:solidFill>
                          <a:effectLst/>
                          <a:latin typeface="Calibri" panose="020F0502020204030204" pitchFamily="34" charset="0"/>
                          <a:ea typeface="Calibri" panose="020F0502020204030204" pitchFamily="34" charset="0"/>
                        </a:rPr>
                        <a:t>Users should only be allowed to conduct the operations necessary for them. For example, a common user should be able to adjust read and write privileges of themself or other users in the database. Authorization should occur after the user has been authenticated.</a:t>
                      </a:r>
                    </a:p>
                  </a:txBody>
                  <a:tcPr marL="63500" marR="63500" marT="63500" marB="6350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403317"/>
                  </a:ext>
                </a:extLst>
              </a:tr>
              <a:tr h="1176130">
                <a:tc>
                  <a:txBody>
                    <a:bodyPr/>
                    <a:lstStyle/>
                    <a:p>
                      <a:pPr algn="ctr"/>
                      <a:r>
                        <a:rPr lang="en-US" sz="1800" b="1" dirty="0"/>
                        <a:t>Accounting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rPr>
                        <a:t>Every access to our software should be logged and monitored. The types of files accessed by users should also be logged to ensure that correct functionality for that user level is still maintaining its effectiveness. Abnormalities in login behaviors should be flagged, as it could prevent a possible brute-force attack.</a:t>
                      </a:r>
                    </a:p>
                  </a:txBody>
                  <a:tcPr marL="63500" marR="63500" marT="63500" marB="6350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47604655"/>
                  </a:ext>
                </a:extLst>
              </a:tr>
            </a:tbl>
          </a:graphicData>
        </a:graphic>
      </p:graphicFrame>
      <p:pic>
        <p:nvPicPr>
          <p:cNvPr id="5" name="Audio 4">
            <a:hlinkClick r:id="" action="ppaction://media"/>
            <a:extLst>
              <a:ext uri="{FF2B5EF4-FFF2-40B4-BE49-F238E27FC236}">
                <a16:creationId xmlns:a16="http://schemas.microsoft.com/office/drawing/2014/main" id="{80851317-5E3F-81D3-AD62-B4C08B07F1F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997"/>
    </mc:Choice>
    <mc:Fallback>
      <p:transition spd="slow" advTm="20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1800"/>
              <a:buNone/>
            </a:pPr>
            <a:r>
              <a:rPr lang="en-US" dirty="0"/>
              <a:t>The following slides contain images from the unit testing conducted on two of  coding vulnerabilities described in the security policy. These coding vulnerabilities pertain </a:t>
            </a:r>
            <a:r>
              <a:rPr lang="en-US"/>
              <a:t>to detecting errors </a:t>
            </a:r>
            <a:r>
              <a:rPr lang="en-US" dirty="0"/>
              <a:t>when getting an invalid input from user and to not handling all exceptions. A mix of positive and negative tests will be demonstrated.</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0CBAE11-AFE6-8131-1A71-C5BD9E9FFF4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51"/>
    </mc:Choice>
    <mc:Fallback>
      <p:transition spd="slow" advTm="9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3DD98-2F2B-B368-49E3-A75185297999}"/>
              </a:ext>
            </a:extLst>
          </p:cNvPr>
          <p:cNvSpPr>
            <a:spLocks noGrp="1"/>
          </p:cNvSpPr>
          <p:nvPr>
            <p:ph type="title"/>
          </p:nvPr>
        </p:nvSpPr>
        <p:spPr/>
        <p:txBody>
          <a:bodyPr/>
          <a:lstStyle/>
          <a:p>
            <a:r>
              <a:rPr lang="en-US" dirty="0"/>
              <a:t>Detect errors when getting an invalid input from user</a:t>
            </a:r>
          </a:p>
        </p:txBody>
      </p:sp>
      <p:sp>
        <p:nvSpPr>
          <p:cNvPr id="3" name="Text Placeholder 2">
            <a:extLst>
              <a:ext uri="{FF2B5EF4-FFF2-40B4-BE49-F238E27FC236}">
                <a16:creationId xmlns:a16="http://schemas.microsoft.com/office/drawing/2014/main" id="{F9B0C3D0-4CCE-15EF-B463-72E65E3345CA}"/>
              </a:ext>
            </a:extLst>
          </p:cNvPr>
          <p:cNvSpPr>
            <a:spLocks noGrp="1"/>
          </p:cNvSpPr>
          <p:nvPr>
            <p:ph type="body" idx="1"/>
          </p:nvPr>
        </p:nvSpPr>
        <p:spPr/>
        <p:txBody>
          <a:bodyPr/>
          <a:lstStyle/>
          <a:p>
            <a:r>
              <a:rPr lang="en-US" dirty="0"/>
              <a:t>Test 1: Positive test that ensures a users’ input matches the expected object type.</a:t>
            </a:r>
          </a:p>
          <a:p>
            <a:pPr marL="114300" indent="0">
              <a:buNone/>
            </a:pPr>
            <a:endParaRPr lang="en-US" dirty="0"/>
          </a:p>
        </p:txBody>
      </p:sp>
      <p:pic>
        <p:nvPicPr>
          <p:cNvPr id="7" name="Picture 6" descr="A screen shot of a computer&#10;&#10;Description automatically generated">
            <a:extLst>
              <a:ext uri="{FF2B5EF4-FFF2-40B4-BE49-F238E27FC236}">
                <a16:creationId xmlns:a16="http://schemas.microsoft.com/office/drawing/2014/main" id="{894985E0-2C78-CA8D-F74C-92DF08A1C576}"/>
              </a:ext>
            </a:extLst>
          </p:cNvPr>
          <p:cNvPicPr>
            <a:picLocks noChangeAspect="1"/>
          </p:cNvPicPr>
          <p:nvPr/>
        </p:nvPicPr>
        <p:blipFill>
          <a:blip r:embed="rId4"/>
          <a:stretch>
            <a:fillRect/>
          </a:stretch>
        </p:blipFill>
        <p:spPr>
          <a:xfrm>
            <a:off x="732730" y="3026483"/>
            <a:ext cx="8192210" cy="1760373"/>
          </a:xfrm>
          <a:prstGeom prst="rect">
            <a:avLst/>
          </a:prstGeom>
        </p:spPr>
      </p:pic>
      <p:pic>
        <p:nvPicPr>
          <p:cNvPr id="9" name="Picture 8">
            <a:extLst>
              <a:ext uri="{FF2B5EF4-FFF2-40B4-BE49-F238E27FC236}">
                <a16:creationId xmlns:a16="http://schemas.microsoft.com/office/drawing/2014/main" id="{37EE5BF2-2983-EB1F-DBD2-C64CE2D4ED5D}"/>
              </a:ext>
            </a:extLst>
          </p:cNvPr>
          <p:cNvPicPr>
            <a:picLocks noChangeAspect="1"/>
          </p:cNvPicPr>
          <p:nvPr/>
        </p:nvPicPr>
        <p:blipFill>
          <a:blip r:embed="rId5"/>
          <a:stretch>
            <a:fillRect/>
          </a:stretch>
        </p:blipFill>
        <p:spPr>
          <a:xfrm>
            <a:off x="6156246" y="5323685"/>
            <a:ext cx="4656223" cy="358171"/>
          </a:xfrm>
          <a:prstGeom prst="rect">
            <a:avLst/>
          </a:prstGeom>
        </p:spPr>
      </p:pic>
      <p:pic>
        <p:nvPicPr>
          <p:cNvPr id="5" name="Audio 4">
            <a:hlinkClick r:id="" action="ppaction://media"/>
            <a:extLst>
              <a:ext uri="{FF2B5EF4-FFF2-40B4-BE49-F238E27FC236}">
                <a16:creationId xmlns:a16="http://schemas.microsoft.com/office/drawing/2014/main" id="{0CD351D2-8AC5-D63B-6FA3-C7DF5022815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8220018"/>
      </p:ext>
    </p:extLst>
  </p:cSld>
  <p:clrMapOvr>
    <a:masterClrMapping/>
  </p:clrMapOvr>
  <mc:AlternateContent xmlns:mc="http://schemas.openxmlformats.org/markup-compatibility/2006">
    <mc:Choice xmlns:p14="http://schemas.microsoft.com/office/powerpoint/2010/main" Requires="p14">
      <p:transition spd="slow" p14:dur="2000" advTm="7808"/>
    </mc:Choice>
    <mc:Fallback>
      <p:transition spd="slow" advTm="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251</TotalTime>
  <Words>1267</Words>
  <Application>Microsoft Office PowerPoint</Application>
  <PresentationFormat>Widescreen</PresentationFormat>
  <Paragraphs>125</Paragraphs>
  <Slides>18</Slides>
  <Notes>14</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Detect errors when getting an invalid input from user</vt:lpstr>
      <vt:lpstr>Detect errors when getting an invalid input from user</vt:lpstr>
      <vt:lpstr>Handle all exceptions</vt:lpstr>
      <vt:lpstr>Handle all exceptions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Michael Smith</cp:lastModifiedBy>
  <cp:revision>4</cp:revision>
  <dcterms:created xsi:type="dcterms:W3CDTF">2020-08-19T17:59:24Z</dcterms:created>
  <dcterms:modified xsi:type="dcterms:W3CDTF">2024-06-19T10:41:31Z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